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760" r:id="rId3"/>
    <p:sldId id="762" r:id="rId4"/>
    <p:sldId id="763" r:id="rId5"/>
    <p:sldId id="764" r:id="rId6"/>
    <p:sldId id="765" r:id="rId7"/>
    <p:sldId id="837" r:id="rId8"/>
    <p:sldId id="838" r:id="rId9"/>
    <p:sldId id="839" r:id="rId10"/>
    <p:sldId id="841" r:id="rId11"/>
    <p:sldId id="842" r:id="rId12"/>
    <p:sldId id="843" r:id="rId13"/>
    <p:sldId id="844" r:id="rId14"/>
    <p:sldId id="845" r:id="rId15"/>
    <p:sldId id="846" r:id="rId16"/>
    <p:sldId id="848" r:id="rId17"/>
    <p:sldId id="847" r:id="rId18"/>
    <p:sldId id="840" r:id="rId19"/>
    <p:sldId id="849" r:id="rId20"/>
    <p:sldId id="853" r:id="rId21"/>
    <p:sldId id="850" r:id="rId22"/>
    <p:sldId id="851" r:id="rId23"/>
    <p:sldId id="852" r:id="rId24"/>
    <p:sldId id="854" r:id="rId25"/>
    <p:sldId id="859" r:id="rId26"/>
    <p:sldId id="855" r:id="rId27"/>
    <p:sldId id="860" r:id="rId28"/>
    <p:sldId id="865" r:id="rId29"/>
    <p:sldId id="861" r:id="rId30"/>
    <p:sldId id="862" r:id="rId31"/>
    <p:sldId id="863" r:id="rId32"/>
    <p:sldId id="864" r:id="rId33"/>
    <p:sldId id="870" r:id="rId34"/>
    <p:sldId id="872" r:id="rId35"/>
    <p:sldId id="871" r:id="rId36"/>
    <p:sldId id="873" r:id="rId37"/>
    <p:sldId id="874" r:id="rId38"/>
    <p:sldId id="875" r:id="rId39"/>
    <p:sldId id="878" r:id="rId40"/>
    <p:sldId id="876" r:id="rId41"/>
    <p:sldId id="877" r:id="rId42"/>
    <p:sldId id="879" r:id="rId43"/>
    <p:sldId id="880" r:id="rId44"/>
    <p:sldId id="881" r:id="rId45"/>
    <p:sldId id="883" r:id="rId46"/>
    <p:sldId id="882" r:id="rId47"/>
    <p:sldId id="884" r:id="rId48"/>
    <p:sldId id="886" r:id="rId49"/>
    <p:sldId id="885" r:id="rId50"/>
    <p:sldId id="887" r:id="rId51"/>
    <p:sldId id="888" r:id="rId52"/>
    <p:sldId id="889" r:id="rId53"/>
    <p:sldId id="891" r:id="rId54"/>
    <p:sldId id="890" r:id="rId55"/>
    <p:sldId id="836" r:id="rId56"/>
    <p:sldId id="798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77" d="100"/>
          <a:sy n="77" d="100"/>
        </p:scale>
        <p:origin x="21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el.wikipedia.org/wiki/%CE%91%CF%81%CF%87%CE%B5%CE%AF%CE%BF:Data_Science_storytelling.jpg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2" Type="http://schemas.openxmlformats.org/officeDocument/2006/relationships/hyperlink" Target="https://commons.wikimedia.org/wiki/File:Earth_with_server.jpg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www.tasnimnews.com/fa/news/1395/10/29/1300159/%D8%AF%D9%88%D9%85%DB%8C%D9%86-%DA%A9%D9%86%D9%81%D8%B1%D8%A7%D9%86%D8%B3-%D9%85%D9%84%DB%8C-%D8%B3%D9%86%D8%AC%D8%B4-%D9%88-%D8%A7%D8%B1%D8%B2%D8%B4%DB%8C%D8%A7%D8%A8%DB%8C-%D8%B9%D9%84%D9%85-%D8%AF%D8%B1-%D8%A7%D8%B5%D9%81%D9%87%D8%A7%D9%86-%D8%A8%D8%B1%DA%AF%D8%B2%D8%A7%D8%B1-%D9%85%DB%8C-%D8%B4%D9%88%D8%AF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://juandomingofarnos.wordpress.com/2011/08/13/aprendizaje-en-red-scoop-it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el.wikipedia.org/wiki/%CE%91%CF%81%CF%87%CE%B5%CE%AF%CE%BF:Data_Science_storytelling.jpg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2" Type="http://schemas.openxmlformats.org/officeDocument/2006/relationships/hyperlink" Target="https://commons.wikimedia.org/wiki/File:Earth_with_server.jpg" TargetMode="External"/><Relationship Id="rId1" Type="http://schemas.openxmlformats.org/officeDocument/2006/relationships/image" Target="../media/image6.jpg"/><Relationship Id="rId6" Type="http://schemas.openxmlformats.org/officeDocument/2006/relationships/hyperlink" Target="https://www.tasnimnews.com/fa/news/1395/10/29/1300159/%D8%AF%D9%88%D9%85%DB%8C%D9%86-%DA%A9%D9%86%D9%81%D8%B1%D8%A7%D9%86%D8%B3-%D9%85%D9%84%DB%8C-%D8%B3%D9%86%D8%AC%D8%B4-%D9%88-%D8%A7%D8%B1%D8%B2%D8%B4%DB%8C%D8%A7%D8%A8%DB%8C-%D8%B9%D9%84%D9%85-%D8%AF%D8%B1-%D8%A7%D8%B5%D9%81%D9%87%D8%A7%D9%86-%D8%A8%D8%B1%DA%AF%D8%B2%D8%A7%D8%B1-%D9%85%DB%8C-%D8%B4%D9%88%D8%AF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://juandomingofarnos.wordpress.com/2011/08/13/aprendizaje-en-red-scoop-i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123B46-A4E7-412F-8805-D62CF229935E}" type="doc">
      <dgm:prSet loTypeId="urn:microsoft.com/office/officeart/2005/8/layout/hList7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8F4CCC3-EDCE-45A2-AACB-D94CB5C77F21}">
      <dgm:prSet/>
      <dgm:spPr/>
      <dgm:t>
        <a:bodyPr/>
        <a:lstStyle/>
        <a:p>
          <a:pPr rtl="0"/>
          <a:r>
            <a:rPr lang="zh-CN" altLang="en-US" b="1" dirty="0"/>
            <a:t>可视故事化</a:t>
          </a:r>
          <a:endParaRPr lang="zh-CN" b="1" dirty="0"/>
        </a:p>
      </dgm:t>
    </dgm:pt>
    <dgm:pt modelId="{4E7BD9F4-04C5-4034-8D5E-09B49FCA7F97}" type="parTrans" cxnId="{100BED2B-AA5A-4B94-AF0C-39A3A485308E}">
      <dgm:prSet/>
      <dgm:spPr/>
      <dgm:t>
        <a:bodyPr/>
        <a:lstStyle/>
        <a:p>
          <a:endParaRPr lang="zh-CN" altLang="en-US" b="1"/>
        </a:p>
      </dgm:t>
    </dgm:pt>
    <dgm:pt modelId="{B60928DA-64BB-437F-9723-452D5ECF4319}" type="sibTrans" cxnId="{100BED2B-AA5A-4B94-AF0C-39A3A485308E}">
      <dgm:prSet/>
      <dgm:spPr/>
      <dgm:t>
        <a:bodyPr/>
        <a:lstStyle/>
        <a:p>
          <a:endParaRPr lang="zh-CN" altLang="en-US" b="1"/>
        </a:p>
      </dgm:t>
    </dgm:pt>
    <dgm:pt modelId="{24602B6A-AC06-4344-83E9-1F8605A09467}">
      <dgm:prSet/>
      <dgm:spPr/>
      <dgm:t>
        <a:bodyPr/>
        <a:lstStyle/>
        <a:p>
          <a:pPr rtl="0"/>
          <a:r>
            <a:rPr lang="en-US" altLang="zh-CN" b="1" dirty="0"/>
            <a:t>Facet</a:t>
          </a:r>
          <a:endParaRPr lang="zh-CN" b="1" dirty="0"/>
        </a:p>
      </dgm:t>
    </dgm:pt>
    <dgm:pt modelId="{F43C8191-8047-410C-BE6A-2F758AC79B0B}" type="parTrans" cxnId="{3DFC580F-48F8-46AA-B6EF-60D8E9A8218E}">
      <dgm:prSet/>
      <dgm:spPr/>
      <dgm:t>
        <a:bodyPr/>
        <a:lstStyle/>
        <a:p>
          <a:endParaRPr lang="zh-CN" altLang="en-US" b="1"/>
        </a:p>
      </dgm:t>
    </dgm:pt>
    <dgm:pt modelId="{FC74D54C-149E-4785-A2C2-F1D89EED4EFE}" type="sibTrans" cxnId="{3DFC580F-48F8-46AA-B6EF-60D8E9A8218E}">
      <dgm:prSet/>
      <dgm:spPr/>
      <dgm:t>
        <a:bodyPr/>
        <a:lstStyle/>
        <a:p>
          <a:endParaRPr lang="zh-CN" altLang="en-US" b="1"/>
        </a:p>
      </dgm:t>
    </dgm:pt>
    <dgm:pt modelId="{C02A8D88-2E72-4B1C-B97A-CFFA5B86078A}">
      <dgm:prSet/>
      <dgm:spPr/>
      <dgm:t>
        <a:bodyPr/>
        <a:lstStyle/>
        <a:p>
          <a:pPr rtl="0"/>
          <a:r>
            <a:rPr lang="en-US" altLang="zh-CN" b="1" dirty="0"/>
            <a:t>LIME</a:t>
          </a:r>
          <a:endParaRPr lang="zh-CN" b="1" dirty="0"/>
        </a:p>
      </dgm:t>
    </dgm:pt>
    <dgm:pt modelId="{F0CFABDF-4211-4092-A46E-ABE883890C9E}" type="parTrans" cxnId="{F5D08E6E-86CD-4140-B7DB-7AB69FC86587}">
      <dgm:prSet/>
      <dgm:spPr/>
      <dgm:t>
        <a:bodyPr/>
        <a:lstStyle/>
        <a:p>
          <a:endParaRPr lang="zh-CN" altLang="en-US" b="1"/>
        </a:p>
      </dgm:t>
    </dgm:pt>
    <dgm:pt modelId="{D26AA930-5685-43E9-B85A-4486C14F0660}" type="sibTrans" cxnId="{F5D08E6E-86CD-4140-B7DB-7AB69FC86587}">
      <dgm:prSet/>
      <dgm:spPr/>
      <dgm:t>
        <a:bodyPr/>
        <a:lstStyle/>
        <a:p>
          <a:endParaRPr lang="zh-CN" altLang="en-US" b="1"/>
        </a:p>
      </dgm:t>
    </dgm:pt>
    <dgm:pt modelId="{F9C1C32C-6080-4E0F-9DFD-3B715888AD5A}">
      <dgm:prSet/>
      <dgm:spPr/>
      <dgm:t>
        <a:bodyPr/>
        <a:lstStyle/>
        <a:p>
          <a:pPr rtl="0"/>
          <a:r>
            <a:rPr lang="zh-CN" altLang="en-US" b="1" dirty="0"/>
            <a:t>对比解释法</a:t>
          </a:r>
          <a:endParaRPr lang="zh-CN" b="1" dirty="0"/>
        </a:p>
      </dgm:t>
    </dgm:pt>
    <dgm:pt modelId="{6D4F4CFE-BFF9-46EC-8F6A-0AA2EDE1F0FD}" type="parTrans" cxnId="{9F815B32-1ED5-4084-9132-BDE9A6D61BAE}">
      <dgm:prSet/>
      <dgm:spPr/>
      <dgm:t>
        <a:bodyPr/>
        <a:lstStyle/>
        <a:p>
          <a:endParaRPr lang="zh-CN" altLang="en-US" b="1"/>
        </a:p>
      </dgm:t>
    </dgm:pt>
    <dgm:pt modelId="{2069C66A-C835-44EF-8DA4-35D6B4A7B50D}" type="sibTrans" cxnId="{9F815B32-1ED5-4084-9132-BDE9A6D61BAE}">
      <dgm:prSet/>
      <dgm:spPr/>
      <dgm:t>
        <a:bodyPr/>
        <a:lstStyle/>
        <a:p>
          <a:endParaRPr lang="zh-CN" altLang="en-US" b="1"/>
        </a:p>
      </dgm:t>
    </dgm:pt>
    <dgm:pt modelId="{03DF95B8-2B96-4EED-AA1E-BEBF14CE8FA0}">
      <dgm:prSet/>
      <dgm:spPr/>
      <dgm:t>
        <a:bodyPr/>
        <a:lstStyle/>
        <a:p>
          <a:pPr rtl="0"/>
          <a:r>
            <a:rPr lang="en-US" altLang="zh-CN" b="1" dirty="0"/>
            <a:t>SHAP</a:t>
          </a:r>
          <a:endParaRPr lang="zh-CN" b="1" dirty="0"/>
        </a:p>
      </dgm:t>
    </dgm:pt>
    <dgm:pt modelId="{4B645EE3-E5C9-4BE7-A3C4-D877D8A059B7}" type="parTrans" cxnId="{856C4D0C-30B5-4E7C-9229-8C6BD16D508B}">
      <dgm:prSet/>
      <dgm:spPr/>
      <dgm:t>
        <a:bodyPr/>
        <a:lstStyle/>
        <a:p>
          <a:endParaRPr lang="zh-CN" altLang="en-US"/>
        </a:p>
      </dgm:t>
    </dgm:pt>
    <dgm:pt modelId="{3ACE63AF-75FB-4861-A53E-85494DD23DD9}" type="sibTrans" cxnId="{856C4D0C-30B5-4E7C-9229-8C6BD16D508B}">
      <dgm:prSet/>
      <dgm:spPr/>
      <dgm:t>
        <a:bodyPr/>
        <a:lstStyle/>
        <a:p>
          <a:endParaRPr lang="zh-CN" altLang="en-US"/>
        </a:p>
      </dgm:t>
    </dgm:pt>
    <dgm:pt modelId="{A8467B67-8229-4924-A20E-5729DFA61611}">
      <dgm:prSet/>
      <dgm:spPr/>
      <dgm:t>
        <a:bodyPr/>
        <a:lstStyle/>
        <a:p>
          <a:pPr rtl="0"/>
          <a:r>
            <a:rPr lang="zh-CN" altLang="en-US" b="1" dirty="0"/>
            <a:t>反事实解释</a:t>
          </a:r>
          <a:endParaRPr lang="zh-CN" b="1" dirty="0"/>
        </a:p>
      </dgm:t>
    </dgm:pt>
    <dgm:pt modelId="{D6A547A1-016E-4365-9371-7EBBFA82B1C7}" type="parTrans" cxnId="{4C821EE2-D950-43BC-9BFB-A3AB53A4F07B}">
      <dgm:prSet/>
      <dgm:spPr/>
      <dgm:t>
        <a:bodyPr/>
        <a:lstStyle/>
        <a:p>
          <a:endParaRPr lang="zh-CN" altLang="en-US"/>
        </a:p>
      </dgm:t>
    </dgm:pt>
    <dgm:pt modelId="{F56556BB-EEA7-4192-A35B-AA0A0168A1E5}" type="sibTrans" cxnId="{4C821EE2-D950-43BC-9BFB-A3AB53A4F07B}">
      <dgm:prSet/>
      <dgm:spPr/>
      <dgm:t>
        <a:bodyPr/>
        <a:lstStyle/>
        <a:p>
          <a:endParaRPr lang="zh-CN" altLang="en-US"/>
        </a:p>
      </dgm:t>
    </dgm:pt>
    <dgm:pt modelId="{13E2244D-58CD-4E67-B47E-5DE493A21321}">
      <dgm:prSet/>
      <dgm:spPr/>
      <dgm:t>
        <a:bodyPr/>
        <a:lstStyle/>
        <a:p>
          <a:pPr rtl="0"/>
          <a:r>
            <a:rPr lang="en-US" altLang="zh-CN" b="1" dirty="0"/>
            <a:t>Anchors</a:t>
          </a:r>
          <a:endParaRPr lang="zh-CN" b="1" dirty="0"/>
        </a:p>
      </dgm:t>
    </dgm:pt>
    <dgm:pt modelId="{D010BA6E-8249-4573-BA61-7C03074D7C22}" type="parTrans" cxnId="{5B5007A6-170C-4C02-90B1-55C353330996}">
      <dgm:prSet/>
      <dgm:spPr/>
      <dgm:t>
        <a:bodyPr/>
        <a:lstStyle/>
        <a:p>
          <a:endParaRPr lang="zh-CN" altLang="en-US"/>
        </a:p>
      </dgm:t>
    </dgm:pt>
    <dgm:pt modelId="{6A59DD6E-9E38-41AC-9A52-A20D87078B91}" type="sibTrans" cxnId="{5B5007A6-170C-4C02-90B1-55C353330996}">
      <dgm:prSet/>
      <dgm:spPr/>
      <dgm:t>
        <a:bodyPr/>
        <a:lstStyle/>
        <a:p>
          <a:endParaRPr lang="zh-CN" altLang="en-US"/>
        </a:p>
      </dgm:t>
    </dgm:pt>
    <dgm:pt modelId="{73DFDA15-9E46-42A3-A65F-598D2E041FE1}">
      <dgm:prSet/>
      <dgm:spPr/>
      <dgm:t>
        <a:bodyPr/>
        <a:lstStyle/>
        <a:p>
          <a:pPr rtl="0"/>
          <a:r>
            <a:rPr lang="en-US" altLang="zh-CN" b="1" dirty="0"/>
            <a:t>A/B</a:t>
          </a:r>
          <a:r>
            <a:rPr lang="zh-CN" altLang="en-US" b="1" dirty="0"/>
            <a:t>测试</a:t>
          </a:r>
          <a:endParaRPr lang="zh-CN" b="1" dirty="0"/>
        </a:p>
      </dgm:t>
    </dgm:pt>
    <dgm:pt modelId="{3E1457E1-6A04-4C60-8730-7F80A5F6D1A9}" type="parTrans" cxnId="{E2F78BC1-39CD-412D-B33E-3F8487DFC4D3}">
      <dgm:prSet/>
      <dgm:spPr/>
      <dgm:t>
        <a:bodyPr/>
        <a:lstStyle/>
        <a:p>
          <a:endParaRPr lang="zh-CN" altLang="en-US"/>
        </a:p>
      </dgm:t>
    </dgm:pt>
    <dgm:pt modelId="{BC7BDDDD-42F9-45BC-A1FD-CAC5B50F1ABC}" type="sibTrans" cxnId="{E2F78BC1-39CD-412D-B33E-3F8487DFC4D3}">
      <dgm:prSet/>
      <dgm:spPr/>
      <dgm:t>
        <a:bodyPr/>
        <a:lstStyle/>
        <a:p>
          <a:endParaRPr lang="zh-CN" altLang="en-US"/>
        </a:p>
      </dgm:t>
    </dgm:pt>
    <dgm:pt modelId="{B5397086-684A-4AA9-8787-A20E2DB6FEC9}">
      <dgm:prSet/>
      <dgm:spPr/>
      <dgm:t>
        <a:bodyPr/>
        <a:lstStyle/>
        <a:p>
          <a:pPr rtl="0"/>
          <a:r>
            <a:rPr lang="zh-CN" altLang="en-US" b="1" dirty="0"/>
            <a:t>混淆矩阵</a:t>
          </a:r>
          <a:endParaRPr lang="zh-CN" b="1" dirty="0"/>
        </a:p>
      </dgm:t>
    </dgm:pt>
    <dgm:pt modelId="{0A02B06F-2CF4-45E7-97E5-9D2425E94DFF}" type="parTrans" cxnId="{BEA4548C-3BFC-417A-8F05-CD93621608AC}">
      <dgm:prSet/>
      <dgm:spPr/>
      <dgm:t>
        <a:bodyPr/>
        <a:lstStyle/>
        <a:p>
          <a:endParaRPr lang="zh-CN" altLang="en-US"/>
        </a:p>
      </dgm:t>
    </dgm:pt>
    <dgm:pt modelId="{5272AF9A-9443-4291-9B57-6902ADD3C0B8}" type="sibTrans" cxnId="{BEA4548C-3BFC-417A-8F05-CD93621608AC}">
      <dgm:prSet/>
      <dgm:spPr/>
      <dgm:t>
        <a:bodyPr/>
        <a:lstStyle/>
        <a:p>
          <a:endParaRPr lang="zh-CN" altLang="en-US"/>
        </a:p>
      </dgm:t>
    </dgm:pt>
    <dgm:pt modelId="{8B0CD4C3-770B-4C36-B583-58244FB3BD6C}" type="pres">
      <dgm:prSet presAssocID="{77123B46-A4E7-412F-8805-D62CF229935E}" presName="Name0" presStyleCnt="0">
        <dgm:presLayoutVars>
          <dgm:dir/>
          <dgm:resizeHandles val="exact"/>
        </dgm:presLayoutVars>
      </dgm:prSet>
      <dgm:spPr/>
    </dgm:pt>
    <dgm:pt modelId="{D83DDF26-F72B-4630-BEBC-5198B5124E96}" type="pres">
      <dgm:prSet presAssocID="{77123B46-A4E7-412F-8805-D62CF229935E}" presName="fgShape" presStyleLbl="fgShp" presStyleIdx="0" presStyleCnt="1"/>
      <dgm:spPr/>
    </dgm:pt>
    <dgm:pt modelId="{8A41CF35-BD96-4879-9C14-248F34E5A987}" type="pres">
      <dgm:prSet presAssocID="{77123B46-A4E7-412F-8805-D62CF229935E}" presName="linComp" presStyleCnt="0"/>
      <dgm:spPr/>
    </dgm:pt>
    <dgm:pt modelId="{F9A6BF00-DE9E-41D9-86F5-3EC2BA04D5EE}" type="pres">
      <dgm:prSet presAssocID="{B8F4CCC3-EDCE-45A2-AACB-D94CB5C77F21}" presName="compNode" presStyleCnt="0"/>
      <dgm:spPr/>
    </dgm:pt>
    <dgm:pt modelId="{C5C8A3DA-539C-4E3C-AE8C-CCF2A38CCE3F}" type="pres">
      <dgm:prSet presAssocID="{B8F4CCC3-EDCE-45A2-AACB-D94CB5C77F21}" presName="bkgdShape" presStyleLbl="node1" presStyleIdx="0" presStyleCnt="9" custScaleX="93382"/>
      <dgm:spPr/>
    </dgm:pt>
    <dgm:pt modelId="{2E632D04-0E4D-4AD1-8FA2-0023591FB85B}" type="pres">
      <dgm:prSet presAssocID="{B8F4CCC3-EDCE-45A2-AACB-D94CB5C77F21}" presName="nodeTx" presStyleLbl="node1" presStyleIdx="0" presStyleCnt="9">
        <dgm:presLayoutVars>
          <dgm:bulletEnabled val="1"/>
        </dgm:presLayoutVars>
      </dgm:prSet>
      <dgm:spPr/>
    </dgm:pt>
    <dgm:pt modelId="{226FFF12-6DF8-40BD-9A39-87226C5BC830}" type="pres">
      <dgm:prSet presAssocID="{B8F4CCC3-EDCE-45A2-AACB-D94CB5C77F21}" presName="invisiNode" presStyleLbl="node1" presStyleIdx="0" presStyleCnt="9"/>
      <dgm:spPr/>
    </dgm:pt>
    <dgm:pt modelId="{DDD7E12D-F1FB-4FB8-91DA-AB80413C3B70}" type="pres">
      <dgm:prSet presAssocID="{B8F4CCC3-EDCE-45A2-AACB-D94CB5C77F21}" presName="imagNode" presStyleLbl="fgImgPlace1" presStyleIdx="0" presStyleCnt="9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</dgm:spPr>
    </dgm:pt>
    <dgm:pt modelId="{056F7EDD-0662-4839-AA06-96E1D6919294}" type="pres">
      <dgm:prSet presAssocID="{B60928DA-64BB-437F-9723-452D5ECF4319}" presName="sibTrans" presStyleLbl="sibTrans2D1" presStyleIdx="0" presStyleCnt="0"/>
      <dgm:spPr/>
    </dgm:pt>
    <dgm:pt modelId="{BAD6B25D-A2B5-4902-8146-1D598B24C1F9}" type="pres">
      <dgm:prSet presAssocID="{03DF95B8-2B96-4EED-AA1E-BEBF14CE8FA0}" presName="compNode" presStyleCnt="0"/>
      <dgm:spPr/>
    </dgm:pt>
    <dgm:pt modelId="{0FD0BDE6-D086-49A8-A597-D06961902750}" type="pres">
      <dgm:prSet presAssocID="{03DF95B8-2B96-4EED-AA1E-BEBF14CE8FA0}" presName="bkgdShape" presStyleLbl="node1" presStyleIdx="1" presStyleCnt="9"/>
      <dgm:spPr/>
    </dgm:pt>
    <dgm:pt modelId="{DC9093A4-BF60-48FE-8260-35548BB56F77}" type="pres">
      <dgm:prSet presAssocID="{03DF95B8-2B96-4EED-AA1E-BEBF14CE8FA0}" presName="nodeTx" presStyleLbl="node1" presStyleIdx="1" presStyleCnt="9">
        <dgm:presLayoutVars>
          <dgm:bulletEnabled val="1"/>
        </dgm:presLayoutVars>
      </dgm:prSet>
      <dgm:spPr/>
    </dgm:pt>
    <dgm:pt modelId="{AC7F7117-2558-4ECF-BEFC-0E5068A3BE21}" type="pres">
      <dgm:prSet presAssocID="{03DF95B8-2B96-4EED-AA1E-BEBF14CE8FA0}" presName="invisiNode" presStyleLbl="node1" presStyleIdx="1" presStyleCnt="9"/>
      <dgm:spPr/>
    </dgm:pt>
    <dgm:pt modelId="{E6A7F771-076C-4F82-9320-1DE7B1D1A5D1}" type="pres">
      <dgm:prSet presAssocID="{03DF95B8-2B96-4EED-AA1E-BEBF14CE8FA0}" presName="imagNode" presStyleLbl="fgImgPlace1" presStyleIdx="1" presStyleCnt="9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</dgm:spPr>
    </dgm:pt>
    <dgm:pt modelId="{C57878DD-688C-436E-ADB4-86E442077821}" type="pres">
      <dgm:prSet presAssocID="{3ACE63AF-75FB-4861-A53E-85494DD23DD9}" presName="sibTrans" presStyleLbl="sibTrans2D1" presStyleIdx="0" presStyleCnt="0"/>
      <dgm:spPr/>
    </dgm:pt>
    <dgm:pt modelId="{A55F84D2-BA57-4A03-BA10-56551A445C17}" type="pres">
      <dgm:prSet presAssocID="{24602B6A-AC06-4344-83E9-1F8605A09467}" presName="compNode" presStyleCnt="0"/>
      <dgm:spPr/>
    </dgm:pt>
    <dgm:pt modelId="{DA59F893-5610-4FF2-AEA6-78093C427B00}" type="pres">
      <dgm:prSet presAssocID="{24602B6A-AC06-4344-83E9-1F8605A09467}" presName="bkgdShape" presStyleLbl="node1" presStyleIdx="2" presStyleCnt="9"/>
      <dgm:spPr/>
    </dgm:pt>
    <dgm:pt modelId="{232D0081-61DB-4D5A-8031-F25F501CAF2F}" type="pres">
      <dgm:prSet presAssocID="{24602B6A-AC06-4344-83E9-1F8605A09467}" presName="nodeTx" presStyleLbl="node1" presStyleIdx="2" presStyleCnt="9">
        <dgm:presLayoutVars>
          <dgm:bulletEnabled val="1"/>
        </dgm:presLayoutVars>
      </dgm:prSet>
      <dgm:spPr/>
    </dgm:pt>
    <dgm:pt modelId="{4C7F43AF-92A0-47D6-8ED0-55D6E4572DF0}" type="pres">
      <dgm:prSet presAssocID="{24602B6A-AC06-4344-83E9-1F8605A09467}" presName="invisiNode" presStyleLbl="node1" presStyleIdx="2" presStyleCnt="9"/>
      <dgm:spPr/>
    </dgm:pt>
    <dgm:pt modelId="{A4DAE783-FE56-4563-AC64-AE86422C5F53}" type="pres">
      <dgm:prSet presAssocID="{24602B6A-AC06-4344-83E9-1F8605A09467}" presName="imagNode" presStyleLbl="fgImgPlace1" presStyleIdx="2" presStyleCnt="9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</dgm:spPr>
    </dgm:pt>
    <dgm:pt modelId="{E27D06E8-A66C-4241-8DD0-4F907ED7E75B}" type="pres">
      <dgm:prSet presAssocID="{FC74D54C-149E-4785-A2C2-F1D89EED4EFE}" presName="sibTrans" presStyleLbl="sibTrans2D1" presStyleIdx="0" presStyleCnt="0"/>
      <dgm:spPr/>
    </dgm:pt>
    <dgm:pt modelId="{C35D6066-BEC2-43DB-865A-A1F2B5B76CD8}" type="pres">
      <dgm:prSet presAssocID="{A8467B67-8229-4924-A20E-5729DFA61611}" presName="compNode" presStyleCnt="0"/>
      <dgm:spPr/>
    </dgm:pt>
    <dgm:pt modelId="{B35F08A0-BD84-466A-8B1E-8F2CE07A5908}" type="pres">
      <dgm:prSet presAssocID="{A8467B67-8229-4924-A20E-5729DFA61611}" presName="bkgdShape" presStyleLbl="node1" presStyleIdx="3" presStyleCnt="9" custScaleX="90625"/>
      <dgm:spPr/>
    </dgm:pt>
    <dgm:pt modelId="{A2CFF65F-6BCF-422B-B00D-1A15730AD868}" type="pres">
      <dgm:prSet presAssocID="{A8467B67-8229-4924-A20E-5729DFA61611}" presName="nodeTx" presStyleLbl="node1" presStyleIdx="3" presStyleCnt="9">
        <dgm:presLayoutVars>
          <dgm:bulletEnabled val="1"/>
        </dgm:presLayoutVars>
      </dgm:prSet>
      <dgm:spPr/>
    </dgm:pt>
    <dgm:pt modelId="{A83AEC20-375A-48AA-B1F5-8A0D4FD2CD18}" type="pres">
      <dgm:prSet presAssocID="{A8467B67-8229-4924-A20E-5729DFA61611}" presName="invisiNode" presStyleLbl="node1" presStyleIdx="3" presStyleCnt="9"/>
      <dgm:spPr/>
    </dgm:pt>
    <dgm:pt modelId="{3B5CD29A-5392-4C9C-A56F-00D417E93ABB}" type="pres">
      <dgm:prSet presAssocID="{A8467B67-8229-4924-A20E-5729DFA61611}" presName="imagNode" presStyleLbl="fgImgPlace1" presStyleIdx="3" presStyleCnt="9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</dgm:spPr>
    </dgm:pt>
    <dgm:pt modelId="{DC49ADBD-5A84-4005-A981-5341E52CF910}" type="pres">
      <dgm:prSet presAssocID="{F56556BB-EEA7-4192-A35B-AA0A0168A1E5}" presName="sibTrans" presStyleLbl="sibTrans2D1" presStyleIdx="0" presStyleCnt="0"/>
      <dgm:spPr/>
    </dgm:pt>
    <dgm:pt modelId="{D1E65AAC-9205-45D8-9357-FEE9F6B7010F}" type="pres">
      <dgm:prSet presAssocID="{C02A8D88-2E72-4B1C-B97A-CFFA5B86078A}" presName="compNode" presStyleCnt="0"/>
      <dgm:spPr/>
    </dgm:pt>
    <dgm:pt modelId="{C3948280-F4D4-42BB-9093-C7B4EFEDE1AB}" type="pres">
      <dgm:prSet presAssocID="{C02A8D88-2E72-4B1C-B97A-CFFA5B86078A}" presName="bkgdShape" presStyleLbl="node1" presStyleIdx="4" presStyleCnt="9"/>
      <dgm:spPr/>
    </dgm:pt>
    <dgm:pt modelId="{ADA4ED7F-617B-4384-8A81-6D05755D9427}" type="pres">
      <dgm:prSet presAssocID="{C02A8D88-2E72-4B1C-B97A-CFFA5B86078A}" presName="nodeTx" presStyleLbl="node1" presStyleIdx="4" presStyleCnt="9">
        <dgm:presLayoutVars>
          <dgm:bulletEnabled val="1"/>
        </dgm:presLayoutVars>
      </dgm:prSet>
      <dgm:spPr/>
    </dgm:pt>
    <dgm:pt modelId="{3313A64A-A956-4E74-9D1F-18ACA5CAA5A2}" type="pres">
      <dgm:prSet presAssocID="{C02A8D88-2E72-4B1C-B97A-CFFA5B86078A}" presName="invisiNode" presStyleLbl="node1" presStyleIdx="4" presStyleCnt="9"/>
      <dgm:spPr/>
    </dgm:pt>
    <dgm:pt modelId="{74F2A69C-0462-4E84-8F17-0BF92A02E079}" type="pres">
      <dgm:prSet presAssocID="{C02A8D88-2E72-4B1C-B97A-CFFA5B86078A}" presName="imagNode" presStyleLbl="fgImgPlace1" presStyleIdx="4" presStyleCnt="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2000" r="-22000"/>
          </a:stretch>
        </a:blipFill>
      </dgm:spPr>
    </dgm:pt>
    <dgm:pt modelId="{C47A0595-70BA-43E7-985A-AFFA0D4418B6}" type="pres">
      <dgm:prSet presAssocID="{D26AA930-5685-43E9-B85A-4486C14F0660}" presName="sibTrans" presStyleLbl="sibTrans2D1" presStyleIdx="0" presStyleCnt="0"/>
      <dgm:spPr/>
    </dgm:pt>
    <dgm:pt modelId="{6EDC26E2-5E0A-4A14-8AFC-D4491D7EFFD1}" type="pres">
      <dgm:prSet presAssocID="{13E2244D-58CD-4E67-B47E-5DE493A21321}" presName="compNode" presStyleCnt="0"/>
      <dgm:spPr/>
    </dgm:pt>
    <dgm:pt modelId="{C2315EAE-15F3-4D9C-9139-DAC77D56A339}" type="pres">
      <dgm:prSet presAssocID="{13E2244D-58CD-4E67-B47E-5DE493A21321}" presName="bkgdShape" presStyleLbl="node1" presStyleIdx="5" presStyleCnt="9"/>
      <dgm:spPr/>
    </dgm:pt>
    <dgm:pt modelId="{BF3EFDAF-BFA0-497E-B6F6-40E7F3ABE3B6}" type="pres">
      <dgm:prSet presAssocID="{13E2244D-58CD-4E67-B47E-5DE493A21321}" presName="nodeTx" presStyleLbl="node1" presStyleIdx="5" presStyleCnt="9">
        <dgm:presLayoutVars>
          <dgm:bulletEnabled val="1"/>
        </dgm:presLayoutVars>
      </dgm:prSet>
      <dgm:spPr/>
    </dgm:pt>
    <dgm:pt modelId="{1D908474-8C3B-43EB-B1FB-0695A27DDBCA}" type="pres">
      <dgm:prSet presAssocID="{13E2244D-58CD-4E67-B47E-5DE493A21321}" presName="invisiNode" presStyleLbl="node1" presStyleIdx="5" presStyleCnt="9"/>
      <dgm:spPr/>
    </dgm:pt>
    <dgm:pt modelId="{4DF9BE12-8F81-4339-8654-9AE830226972}" type="pres">
      <dgm:prSet presAssocID="{13E2244D-58CD-4E67-B47E-5DE493A21321}" presName="imagNode" presStyleLbl="fgImgPlace1" presStyleIdx="5" presStyleCnt="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2000" r="-22000"/>
          </a:stretch>
        </a:blipFill>
      </dgm:spPr>
    </dgm:pt>
    <dgm:pt modelId="{192C43C0-C949-4534-9926-A6B736D0A158}" type="pres">
      <dgm:prSet presAssocID="{6A59DD6E-9E38-41AC-9A52-A20D87078B91}" presName="sibTrans" presStyleLbl="sibTrans2D1" presStyleIdx="0" presStyleCnt="0"/>
      <dgm:spPr/>
    </dgm:pt>
    <dgm:pt modelId="{0E694F35-EB4A-4D33-8F4A-F5C176EA597C}" type="pres">
      <dgm:prSet presAssocID="{F9C1C32C-6080-4E0F-9DFD-3B715888AD5A}" presName="compNode" presStyleCnt="0"/>
      <dgm:spPr/>
    </dgm:pt>
    <dgm:pt modelId="{AF0414BF-B623-49E0-8D2E-E64753E53627}" type="pres">
      <dgm:prSet presAssocID="{F9C1C32C-6080-4E0F-9DFD-3B715888AD5A}" presName="bkgdShape" presStyleLbl="node1" presStyleIdx="6" presStyleCnt="9" custScaleX="84816"/>
      <dgm:spPr/>
    </dgm:pt>
    <dgm:pt modelId="{5D15808B-5C6F-4F7A-9251-627B01911535}" type="pres">
      <dgm:prSet presAssocID="{F9C1C32C-6080-4E0F-9DFD-3B715888AD5A}" presName="nodeTx" presStyleLbl="node1" presStyleIdx="6" presStyleCnt="9">
        <dgm:presLayoutVars>
          <dgm:bulletEnabled val="1"/>
        </dgm:presLayoutVars>
      </dgm:prSet>
      <dgm:spPr/>
    </dgm:pt>
    <dgm:pt modelId="{555C1204-1F60-4419-858C-F55B8D2A5F1C}" type="pres">
      <dgm:prSet presAssocID="{F9C1C32C-6080-4E0F-9DFD-3B715888AD5A}" presName="invisiNode" presStyleLbl="node1" presStyleIdx="6" presStyleCnt="9"/>
      <dgm:spPr/>
    </dgm:pt>
    <dgm:pt modelId="{A257C0E1-4DE2-43C1-8B1C-2D7B2DCD3EEF}" type="pres">
      <dgm:prSet presAssocID="{F9C1C32C-6080-4E0F-9DFD-3B715888AD5A}" presName="imagNode" presStyleLbl="fgImgPlace1" presStyleIdx="6" presStyleCnt="9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4000" r="-4000"/>
          </a:stretch>
        </a:blipFill>
      </dgm:spPr>
    </dgm:pt>
    <dgm:pt modelId="{61A05516-E4B8-444A-9645-9653FA8B5B22}" type="pres">
      <dgm:prSet presAssocID="{2069C66A-C835-44EF-8DA4-35D6B4A7B50D}" presName="sibTrans" presStyleLbl="sibTrans2D1" presStyleIdx="0" presStyleCnt="0"/>
      <dgm:spPr/>
    </dgm:pt>
    <dgm:pt modelId="{7727BE4E-EEC1-43BD-B0DE-317C77566BB9}" type="pres">
      <dgm:prSet presAssocID="{73DFDA15-9E46-42A3-A65F-598D2E041FE1}" presName="compNode" presStyleCnt="0"/>
      <dgm:spPr/>
    </dgm:pt>
    <dgm:pt modelId="{425F0DF3-AC74-48D6-80C3-9CC1DBC783F3}" type="pres">
      <dgm:prSet presAssocID="{73DFDA15-9E46-42A3-A65F-598D2E041FE1}" presName="bkgdShape" presStyleLbl="node1" presStyleIdx="7" presStyleCnt="9"/>
      <dgm:spPr/>
    </dgm:pt>
    <dgm:pt modelId="{177B9A60-1B8E-4692-98F9-6841DEA1B258}" type="pres">
      <dgm:prSet presAssocID="{73DFDA15-9E46-42A3-A65F-598D2E041FE1}" presName="nodeTx" presStyleLbl="node1" presStyleIdx="7" presStyleCnt="9">
        <dgm:presLayoutVars>
          <dgm:bulletEnabled val="1"/>
        </dgm:presLayoutVars>
      </dgm:prSet>
      <dgm:spPr/>
    </dgm:pt>
    <dgm:pt modelId="{12C0ADD1-8F2B-4498-B12B-67D2185D3180}" type="pres">
      <dgm:prSet presAssocID="{73DFDA15-9E46-42A3-A65F-598D2E041FE1}" presName="invisiNode" presStyleLbl="node1" presStyleIdx="7" presStyleCnt="9"/>
      <dgm:spPr/>
    </dgm:pt>
    <dgm:pt modelId="{9BDE9B41-E98F-491E-8B13-6D35C2DB1EDA}" type="pres">
      <dgm:prSet presAssocID="{73DFDA15-9E46-42A3-A65F-598D2E041FE1}" presName="imagNode" presStyleLbl="fgImgPlace1" presStyleIdx="7" presStyleCnt="9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4000" r="-4000"/>
          </a:stretch>
        </a:blipFill>
      </dgm:spPr>
    </dgm:pt>
    <dgm:pt modelId="{A59F97D7-9878-44B3-8B0F-B71706E0AF5F}" type="pres">
      <dgm:prSet presAssocID="{BC7BDDDD-42F9-45BC-A1FD-CAC5B50F1ABC}" presName="sibTrans" presStyleLbl="sibTrans2D1" presStyleIdx="0" presStyleCnt="0"/>
      <dgm:spPr/>
    </dgm:pt>
    <dgm:pt modelId="{86F78048-2E8D-475F-86B1-907DA96675CE}" type="pres">
      <dgm:prSet presAssocID="{B5397086-684A-4AA9-8787-A20E2DB6FEC9}" presName="compNode" presStyleCnt="0"/>
      <dgm:spPr/>
    </dgm:pt>
    <dgm:pt modelId="{499E47C6-A689-490D-81AE-903DD6B1C4DE}" type="pres">
      <dgm:prSet presAssocID="{B5397086-684A-4AA9-8787-A20E2DB6FEC9}" presName="bkgdShape" presStyleLbl="node1" presStyleIdx="8" presStyleCnt="9" custScaleX="108638"/>
      <dgm:spPr/>
    </dgm:pt>
    <dgm:pt modelId="{3B2F7CE4-34CA-4250-A454-3AB1B2F2DF30}" type="pres">
      <dgm:prSet presAssocID="{B5397086-684A-4AA9-8787-A20E2DB6FEC9}" presName="nodeTx" presStyleLbl="node1" presStyleIdx="8" presStyleCnt="9">
        <dgm:presLayoutVars>
          <dgm:bulletEnabled val="1"/>
        </dgm:presLayoutVars>
      </dgm:prSet>
      <dgm:spPr/>
    </dgm:pt>
    <dgm:pt modelId="{C9E5F7FE-7530-49D2-B87C-CEDC8693531C}" type="pres">
      <dgm:prSet presAssocID="{B5397086-684A-4AA9-8787-A20E2DB6FEC9}" presName="invisiNode" presStyleLbl="node1" presStyleIdx="8" presStyleCnt="9"/>
      <dgm:spPr/>
    </dgm:pt>
    <dgm:pt modelId="{25822843-C137-4B1D-8B71-FCD2ACBDB011}" type="pres">
      <dgm:prSet presAssocID="{B5397086-684A-4AA9-8787-A20E2DB6FEC9}" presName="imagNode" presStyleLbl="fgImgPlace1" presStyleIdx="8" presStyleCnt="9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</dgm:spPr>
    </dgm:pt>
  </dgm:ptLst>
  <dgm:cxnLst>
    <dgm:cxn modelId="{856C4D0C-30B5-4E7C-9229-8C6BD16D508B}" srcId="{77123B46-A4E7-412F-8805-D62CF229935E}" destId="{03DF95B8-2B96-4EED-AA1E-BEBF14CE8FA0}" srcOrd="1" destOrd="0" parTransId="{4B645EE3-E5C9-4BE7-A3C4-D877D8A059B7}" sibTransId="{3ACE63AF-75FB-4861-A53E-85494DD23DD9}"/>
    <dgm:cxn modelId="{3DFC580F-48F8-46AA-B6EF-60D8E9A8218E}" srcId="{77123B46-A4E7-412F-8805-D62CF229935E}" destId="{24602B6A-AC06-4344-83E9-1F8605A09467}" srcOrd="2" destOrd="0" parTransId="{F43C8191-8047-410C-BE6A-2F758AC79B0B}" sibTransId="{FC74D54C-149E-4785-A2C2-F1D89EED4EFE}"/>
    <dgm:cxn modelId="{0668D80F-D489-4435-BE94-0C656759930A}" type="presOf" srcId="{2069C66A-C835-44EF-8DA4-35D6B4A7B50D}" destId="{61A05516-E4B8-444A-9645-9653FA8B5B22}" srcOrd="0" destOrd="0" presId="urn:microsoft.com/office/officeart/2005/8/layout/hList7"/>
    <dgm:cxn modelId="{19CF1A12-AF64-4E98-B940-C33D45B28E63}" type="presOf" srcId="{F9C1C32C-6080-4E0F-9DFD-3B715888AD5A}" destId="{AF0414BF-B623-49E0-8D2E-E64753E53627}" srcOrd="0" destOrd="0" presId="urn:microsoft.com/office/officeart/2005/8/layout/hList7"/>
    <dgm:cxn modelId="{D9CEAE21-2632-486E-939F-255FF4D7FD7E}" type="presOf" srcId="{B60928DA-64BB-437F-9723-452D5ECF4319}" destId="{056F7EDD-0662-4839-AA06-96E1D6919294}" srcOrd="0" destOrd="0" presId="urn:microsoft.com/office/officeart/2005/8/layout/hList7"/>
    <dgm:cxn modelId="{100BED2B-AA5A-4B94-AF0C-39A3A485308E}" srcId="{77123B46-A4E7-412F-8805-D62CF229935E}" destId="{B8F4CCC3-EDCE-45A2-AACB-D94CB5C77F21}" srcOrd="0" destOrd="0" parTransId="{4E7BD9F4-04C5-4034-8D5E-09B49FCA7F97}" sibTransId="{B60928DA-64BB-437F-9723-452D5ECF4319}"/>
    <dgm:cxn modelId="{9F815B32-1ED5-4084-9132-BDE9A6D61BAE}" srcId="{77123B46-A4E7-412F-8805-D62CF229935E}" destId="{F9C1C32C-6080-4E0F-9DFD-3B715888AD5A}" srcOrd="6" destOrd="0" parTransId="{6D4F4CFE-BFF9-46EC-8F6A-0AA2EDE1F0FD}" sibTransId="{2069C66A-C835-44EF-8DA4-35D6B4A7B50D}"/>
    <dgm:cxn modelId="{C7573C62-FEEB-456F-9915-3E2410E60D88}" type="presOf" srcId="{C02A8D88-2E72-4B1C-B97A-CFFA5B86078A}" destId="{C3948280-F4D4-42BB-9093-C7B4EFEDE1AB}" srcOrd="0" destOrd="0" presId="urn:microsoft.com/office/officeart/2005/8/layout/hList7"/>
    <dgm:cxn modelId="{D4F46664-0463-4F26-BEEF-4D46EB541523}" type="presOf" srcId="{73DFDA15-9E46-42A3-A65F-598D2E041FE1}" destId="{425F0DF3-AC74-48D6-80C3-9CC1DBC783F3}" srcOrd="0" destOrd="0" presId="urn:microsoft.com/office/officeart/2005/8/layout/hList7"/>
    <dgm:cxn modelId="{2FBB156B-84E3-482C-AF58-8565DC169612}" type="presOf" srcId="{B5397086-684A-4AA9-8787-A20E2DB6FEC9}" destId="{3B2F7CE4-34CA-4250-A454-3AB1B2F2DF30}" srcOrd="1" destOrd="0" presId="urn:microsoft.com/office/officeart/2005/8/layout/hList7"/>
    <dgm:cxn modelId="{F5D08E6E-86CD-4140-B7DB-7AB69FC86587}" srcId="{77123B46-A4E7-412F-8805-D62CF229935E}" destId="{C02A8D88-2E72-4B1C-B97A-CFFA5B86078A}" srcOrd="4" destOrd="0" parTransId="{F0CFABDF-4211-4092-A46E-ABE883890C9E}" sibTransId="{D26AA930-5685-43E9-B85A-4486C14F0660}"/>
    <dgm:cxn modelId="{91619E6F-5B21-416F-BE90-7CD3CCDA1497}" type="presOf" srcId="{73DFDA15-9E46-42A3-A65F-598D2E041FE1}" destId="{177B9A60-1B8E-4692-98F9-6841DEA1B258}" srcOrd="1" destOrd="0" presId="urn:microsoft.com/office/officeart/2005/8/layout/hList7"/>
    <dgm:cxn modelId="{378A5178-FC71-4DD3-BB94-D0CE1EC6EA16}" type="presOf" srcId="{6A59DD6E-9E38-41AC-9A52-A20D87078B91}" destId="{192C43C0-C949-4534-9926-A6B736D0A158}" srcOrd="0" destOrd="0" presId="urn:microsoft.com/office/officeart/2005/8/layout/hList7"/>
    <dgm:cxn modelId="{AA96647D-D1D4-4BD7-9D83-FC83DA1DE151}" type="presOf" srcId="{77123B46-A4E7-412F-8805-D62CF229935E}" destId="{8B0CD4C3-770B-4C36-B583-58244FB3BD6C}" srcOrd="0" destOrd="0" presId="urn:microsoft.com/office/officeart/2005/8/layout/hList7"/>
    <dgm:cxn modelId="{0AD6068A-5094-408C-84F9-E34369F0851E}" type="presOf" srcId="{D26AA930-5685-43E9-B85A-4486C14F0660}" destId="{C47A0595-70BA-43E7-985A-AFFA0D4418B6}" srcOrd="0" destOrd="0" presId="urn:microsoft.com/office/officeart/2005/8/layout/hList7"/>
    <dgm:cxn modelId="{BEA4548C-3BFC-417A-8F05-CD93621608AC}" srcId="{77123B46-A4E7-412F-8805-D62CF229935E}" destId="{B5397086-684A-4AA9-8787-A20E2DB6FEC9}" srcOrd="8" destOrd="0" parTransId="{0A02B06F-2CF4-45E7-97E5-9D2425E94DFF}" sibTransId="{5272AF9A-9443-4291-9B57-6902ADD3C0B8}"/>
    <dgm:cxn modelId="{6DB82590-20EA-4C41-B1B7-38F294B27B33}" type="presOf" srcId="{B8F4CCC3-EDCE-45A2-AACB-D94CB5C77F21}" destId="{2E632D04-0E4D-4AD1-8FA2-0023591FB85B}" srcOrd="1" destOrd="0" presId="urn:microsoft.com/office/officeart/2005/8/layout/hList7"/>
    <dgm:cxn modelId="{94818791-D83B-410F-BCD6-176B5129A4E8}" type="presOf" srcId="{13E2244D-58CD-4E67-B47E-5DE493A21321}" destId="{C2315EAE-15F3-4D9C-9139-DAC77D56A339}" srcOrd="0" destOrd="0" presId="urn:microsoft.com/office/officeart/2005/8/layout/hList7"/>
    <dgm:cxn modelId="{4F43ED91-0DFB-4E20-AE13-61CA460A2D4D}" type="presOf" srcId="{03DF95B8-2B96-4EED-AA1E-BEBF14CE8FA0}" destId="{0FD0BDE6-D086-49A8-A597-D06961902750}" srcOrd="0" destOrd="0" presId="urn:microsoft.com/office/officeart/2005/8/layout/hList7"/>
    <dgm:cxn modelId="{50590AA0-7A02-4393-B284-82CFF4A61212}" type="presOf" srcId="{03DF95B8-2B96-4EED-AA1E-BEBF14CE8FA0}" destId="{DC9093A4-BF60-48FE-8260-35548BB56F77}" srcOrd="1" destOrd="0" presId="urn:microsoft.com/office/officeart/2005/8/layout/hList7"/>
    <dgm:cxn modelId="{10E160A2-A721-4424-92CE-0E42EA150E39}" type="presOf" srcId="{B8F4CCC3-EDCE-45A2-AACB-D94CB5C77F21}" destId="{C5C8A3DA-539C-4E3C-AE8C-CCF2A38CCE3F}" srcOrd="0" destOrd="0" presId="urn:microsoft.com/office/officeart/2005/8/layout/hList7"/>
    <dgm:cxn modelId="{27E91BA5-ECD3-49FD-B2EC-ED5CB0B939C7}" type="presOf" srcId="{13E2244D-58CD-4E67-B47E-5DE493A21321}" destId="{BF3EFDAF-BFA0-497E-B6F6-40E7F3ABE3B6}" srcOrd="1" destOrd="0" presId="urn:microsoft.com/office/officeart/2005/8/layout/hList7"/>
    <dgm:cxn modelId="{5B5007A6-170C-4C02-90B1-55C353330996}" srcId="{77123B46-A4E7-412F-8805-D62CF229935E}" destId="{13E2244D-58CD-4E67-B47E-5DE493A21321}" srcOrd="5" destOrd="0" parTransId="{D010BA6E-8249-4573-BA61-7C03074D7C22}" sibTransId="{6A59DD6E-9E38-41AC-9A52-A20D87078B91}"/>
    <dgm:cxn modelId="{C471A3AB-3693-4FF7-A07D-B76A6A68C50C}" type="presOf" srcId="{BC7BDDDD-42F9-45BC-A1FD-CAC5B50F1ABC}" destId="{A59F97D7-9878-44B3-8B0F-B71706E0AF5F}" srcOrd="0" destOrd="0" presId="urn:microsoft.com/office/officeart/2005/8/layout/hList7"/>
    <dgm:cxn modelId="{336A6FAF-7BB5-4F69-88AE-1DDD398D9AAA}" type="presOf" srcId="{F9C1C32C-6080-4E0F-9DFD-3B715888AD5A}" destId="{5D15808B-5C6F-4F7A-9251-627B01911535}" srcOrd="1" destOrd="0" presId="urn:microsoft.com/office/officeart/2005/8/layout/hList7"/>
    <dgm:cxn modelId="{5008FABA-EB74-4CC0-AB5C-C53EF7933829}" type="presOf" srcId="{C02A8D88-2E72-4B1C-B97A-CFFA5B86078A}" destId="{ADA4ED7F-617B-4384-8A81-6D05755D9427}" srcOrd="1" destOrd="0" presId="urn:microsoft.com/office/officeart/2005/8/layout/hList7"/>
    <dgm:cxn modelId="{4A8464BB-AE0F-43C4-BEFF-E6E61838E5A6}" type="presOf" srcId="{B5397086-684A-4AA9-8787-A20E2DB6FEC9}" destId="{499E47C6-A689-490D-81AE-903DD6B1C4DE}" srcOrd="0" destOrd="0" presId="urn:microsoft.com/office/officeart/2005/8/layout/hList7"/>
    <dgm:cxn modelId="{E2F78BC1-39CD-412D-B33E-3F8487DFC4D3}" srcId="{77123B46-A4E7-412F-8805-D62CF229935E}" destId="{73DFDA15-9E46-42A3-A65F-598D2E041FE1}" srcOrd="7" destOrd="0" parTransId="{3E1457E1-6A04-4C60-8730-7F80A5F6D1A9}" sibTransId="{BC7BDDDD-42F9-45BC-A1FD-CAC5B50F1ABC}"/>
    <dgm:cxn modelId="{4F89E5C1-050F-4086-991D-67A88D767794}" type="presOf" srcId="{A8467B67-8229-4924-A20E-5729DFA61611}" destId="{B35F08A0-BD84-466A-8B1E-8F2CE07A5908}" srcOrd="0" destOrd="0" presId="urn:microsoft.com/office/officeart/2005/8/layout/hList7"/>
    <dgm:cxn modelId="{5F012FC3-AD13-4629-B6BB-F0FBC9F3671E}" type="presOf" srcId="{F56556BB-EEA7-4192-A35B-AA0A0168A1E5}" destId="{DC49ADBD-5A84-4005-A981-5341E52CF910}" srcOrd="0" destOrd="0" presId="urn:microsoft.com/office/officeart/2005/8/layout/hList7"/>
    <dgm:cxn modelId="{4C821EE2-D950-43BC-9BFB-A3AB53A4F07B}" srcId="{77123B46-A4E7-412F-8805-D62CF229935E}" destId="{A8467B67-8229-4924-A20E-5729DFA61611}" srcOrd="3" destOrd="0" parTransId="{D6A547A1-016E-4365-9371-7EBBFA82B1C7}" sibTransId="{F56556BB-EEA7-4192-A35B-AA0A0168A1E5}"/>
    <dgm:cxn modelId="{D5142DE5-2FE0-44A3-9EDD-67E498885401}" type="presOf" srcId="{3ACE63AF-75FB-4861-A53E-85494DD23DD9}" destId="{C57878DD-688C-436E-ADB4-86E442077821}" srcOrd="0" destOrd="0" presId="urn:microsoft.com/office/officeart/2005/8/layout/hList7"/>
    <dgm:cxn modelId="{844EADF2-F1CB-4D77-8014-EAD64A36F243}" type="presOf" srcId="{24602B6A-AC06-4344-83E9-1F8605A09467}" destId="{232D0081-61DB-4D5A-8031-F25F501CAF2F}" srcOrd="1" destOrd="0" presId="urn:microsoft.com/office/officeart/2005/8/layout/hList7"/>
    <dgm:cxn modelId="{5037CAF3-6B5B-4313-B8E3-8A24BD17D2A4}" type="presOf" srcId="{24602B6A-AC06-4344-83E9-1F8605A09467}" destId="{DA59F893-5610-4FF2-AEA6-78093C427B00}" srcOrd="0" destOrd="0" presId="urn:microsoft.com/office/officeart/2005/8/layout/hList7"/>
    <dgm:cxn modelId="{FF0D58F5-F8CE-4962-B4F4-44DD2864DAF7}" type="presOf" srcId="{A8467B67-8229-4924-A20E-5729DFA61611}" destId="{A2CFF65F-6BCF-422B-B00D-1A15730AD868}" srcOrd="1" destOrd="0" presId="urn:microsoft.com/office/officeart/2005/8/layout/hList7"/>
    <dgm:cxn modelId="{ED1AECFA-571F-4727-974F-1D3A802A677F}" type="presOf" srcId="{FC74D54C-149E-4785-A2C2-F1D89EED4EFE}" destId="{E27D06E8-A66C-4241-8DD0-4F907ED7E75B}" srcOrd="0" destOrd="0" presId="urn:microsoft.com/office/officeart/2005/8/layout/hList7"/>
    <dgm:cxn modelId="{8A8C4EDC-C469-4599-BDA8-779AD09DCE7E}" type="presParOf" srcId="{8B0CD4C3-770B-4C36-B583-58244FB3BD6C}" destId="{D83DDF26-F72B-4630-BEBC-5198B5124E96}" srcOrd="0" destOrd="0" presId="urn:microsoft.com/office/officeart/2005/8/layout/hList7"/>
    <dgm:cxn modelId="{2FC3C726-428C-4007-B450-92AB9312A413}" type="presParOf" srcId="{8B0CD4C3-770B-4C36-B583-58244FB3BD6C}" destId="{8A41CF35-BD96-4879-9C14-248F34E5A987}" srcOrd="1" destOrd="0" presId="urn:microsoft.com/office/officeart/2005/8/layout/hList7"/>
    <dgm:cxn modelId="{45C4C060-520B-4F1F-BC00-ECA23071919A}" type="presParOf" srcId="{8A41CF35-BD96-4879-9C14-248F34E5A987}" destId="{F9A6BF00-DE9E-41D9-86F5-3EC2BA04D5EE}" srcOrd="0" destOrd="0" presId="urn:microsoft.com/office/officeart/2005/8/layout/hList7"/>
    <dgm:cxn modelId="{98A37A2E-34D5-4F4F-B1E6-5B878D18A8EF}" type="presParOf" srcId="{F9A6BF00-DE9E-41D9-86F5-3EC2BA04D5EE}" destId="{C5C8A3DA-539C-4E3C-AE8C-CCF2A38CCE3F}" srcOrd="0" destOrd="0" presId="urn:microsoft.com/office/officeart/2005/8/layout/hList7"/>
    <dgm:cxn modelId="{4F01259F-0E54-48E1-AE38-776E21C36477}" type="presParOf" srcId="{F9A6BF00-DE9E-41D9-86F5-3EC2BA04D5EE}" destId="{2E632D04-0E4D-4AD1-8FA2-0023591FB85B}" srcOrd="1" destOrd="0" presId="urn:microsoft.com/office/officeart/2005/8/layout/hList7"/>
    <dgm:cxn modelId="{3305D426-F9F4-4159-A182-4A8D444A82A9}" type="presParOf" srcId="{F9A6BF00-DE9E-41D9-86F5-3EC2BA04D5EE}" destId="{226FFF12-6DF8-40BD-9A39-87226C5BC830}" srcOrd="2" destOrd="0" presId="urn:microsoft.com/office/officeart/2005/8/layout/hList7"/>
    <dgm:cxn modelId="{1F335E26-0255-46AC-AF4B-91A37EC99D74}" type="presParOf" srcId="{F9A6BF00-DE9E-41D9-86F5-3EC2BA04D5EE}" destId="{DDD7E12D-F1FB-4FB8-91DA-AB80413C3B70}" srcOrd="3" destOrd="0" presId="urn:microsoft.com/office/officeart/2005/8/layout/hList7"/>
    <dgm:cxn modelId="{2DD23E0E-93D6-4A03-A1C4-75574D5BE87F}" type="presParOf" srcId="{8A41CF35-BD96-4879-9C14-248F34E5A987}" destId="{056F7EDD-0662-4839-AA06-96E1D6919294}" srcOrd="1" destOrd="0" presId="urn:microsoft.com/office/officeart/2005/8/layout/hList7"/>
    <dgm:cxn modelId="{4F8B2EF9-7826-4FA6-BD16-E064D99011E5}" type="presParOf" srcId="{8A41CF35-BD96-4879-9C14-248F34E5A987}" destId="{BAD6B25D-A2B5-4902-8146-1D598B24C1F9}" srcOrd="2" destOrd="0" presId="urn:microsoft.com/office/officeart/2005/8/layout/hList7"/>
    <dgm:cxn modelId="{CCE06C7F-32DD-4681-923B-05F6039A1222}" type="presParOf" srcId="{BAD6B25D-A2B5-4902-8146-1D598B24C1F9}" destId="{0FD0BDE6-D086-49A8-A597-D06961902750}" srcOrd="0" destOrd="0" presId="urn:microsoft.com/office/officeart/2005/8/layout/hList7"/>
    <dgm:cxn modelId="{8990B42B-B592-4F35-B450-4B9090A254E2}" type="presParOf" srcId="{BAD6B25D-A2B5-4902-8146-1D598B24C1F9}" destId="{DC9093A4-BF60-48FE-8260-35548BB56F77}" srcOrd="1" destOrd="0" presId="urn:microsoft.com/office/officeart/2005/8/layout/hList7"/>
    <dgm:cxn modelId="{866B17DF-AAF8-44B8-9E4A-3E052CF37986}" type="presParOf" srcId="{BAD6B25D-A2B5-4902-8146-1D598B24C1F9}" destId="{AC7F7117-2558-4ECF-BEFC-0E5068A3BE21}" srcOrd="2" destOrd="0" presId="urn:microsoft.com/office/officeart/2005/8/layout/hList7"/>
    <dgm:cxn modelId="{E011A8E3-0F1A-4B5C-AE5D-9B6E54EBEAE3}" type="presParOf" srcId="{BAD6B25D-A2B5-4902-8146-1D598B24C1F9}" destId="{E6A7F771-076C-4F82-9320-1DE7B1D1A5D1}" srcOrd="3" destOrd="0" presId="urn:microsoft.com/office/officeart/2005/8/layout/hList7"/>
    <dgm:cxn modelId="{E7FE969A-1911-48C0-9011-876B2F23F01B}" type="presParOf" srcId="{8A41CF35-BD96-4879-9C14-248F34E5A987}" destId="{C57878DD-688C-436E-ADB4-86E442077821}" srcOrd="3" destOrd="0" presId="urn:microsoft.com/office/officeart/2005/8/layout/hList7"/>
    <dgm:cxn modelId="{BD285FF6-D4DB-452A-ACCF-83853AFE9DF0}" type="presParOf" srcId="{8A41CF35-BD96-4879-9C14-248F34E5A987}" destId="{A55F84D2-BA57-4A03-BA10-56551A445C17}" srcOrd="4" destOrd="0" presId="urn:microsoft.com/office/officeart/2005/8/layout/hList7"/>
    <dgm:cxn modelId="{F11D43D6-41C2-4B60-9C00-2BEF8AD3C9D2}" type="presParOf" srcId="{A55F84D2-BA57-4A03-BA10-56551A445C17}" destId="{DA59F893-5610-4FF2-AEA6-78093C427B00}" srcOrd="0" destOrd="0" presId="urn:microsoft.com/office/officeart/2005/8/layout/hList7"/>
    <dgm:cxn modelId="{1D84AD7D-4273-4AE1-8E1A-D96453371415}" type="presParOf" srcId="{A55F84D2-BA57-4A03-BA10-56551A445C17}" destId="{232D0081-61DB-4D5A-8031-F25F501CAF2F}" srcOrd="1" destOrd="0" presId="urn:microsoft.com/office/officeart/2005/8/layout/hList7"/>
    <dgm:cxn modelId="{2E2FD6A4-D17E-4B5D-B255-081887078081}" type="presParOf" srcId="{A55F84D2-BA57-4A03-BA10-56551A445C17}" destId="{4C7F43AF-92A0-47D6-8ED0-55D6E4572DF0}" srcOrd="2" destOrd="0" presId="urn:microsoft.com/office/officeart/2005/8/layout/hList7"/>
    <dgm:cxn modelId="{A87A413C-BD05-4BA5-B7A6-B0DE3D318810}" type="presParOf" srcId="{A55F84D2-BA57-4A03-BA10-56551A445C17}" destId="{A4DAE783-FE56-4563-AC64-AE86422C5F53}" srcOrd="3" destOrd="0" presId="urn:microsoft.com/office/officeart/2005/8/layout/hList7"/>
    <dgm:cxn modelId="{661CB756-7DE4-4A5D-91AC-0C08B888BAE7}" type="presParOf" srcId="{8A41CF35-BD96-4879-9C14-248F34E5A987}" destId="{E27D06E8-A66C-4241-8DD0-4F907ED7E75B}" srcOrd="5" destOrd="0" presId="urn:microsoft.com/office/officeart/2005/8/layout/hList7"/>
    <dgm:cxn modelId="{4A138446-6011-4509-AF35-E382AE52A112}" type="presParOf" srcId="{8A41CF35-BD96-4879-9C14-248F34E5A987}" destId="{C35D6066-BEC2-43DB-865A-A1F2B5B76CD8}" srcOrd="6" destOrd="0" presId="urn:microsoft.com/office/officeart/2005/8/layout/hList7"/>
    <dgm:cxn modelId="{B4F911D5-32EA-4401-BDD6-3DC119D33271}" type="presParOf" srcId="{C35D6066-BEC2-43DB-865A-A1F2B5B76CD8}" destId="{B35F08A0-BD84-466A-8B1E-8F2CE07A5908}" srcOrd="0" destOrd="0" presId="urn:microsoft.com/office/officeart/2005/8/layout/hList7"/>
    <dgm:cxn modelId="{E5295968-5E25-4B13-8863-55B6D15764D0}" type="presParOf" srcId="{C35D6066-BEC2-43DB-865A-A1F2B5B76CD8}" destId="{A2CFF65F-6BCF-422B-B00D-1A15730AD868}" srcOrd="1" destOrd="0" presId="urn:microsoft.com/office/officeart/2005/8/layout/hList7"/>
    <dgm:cxn modelId="{19A35570-2394-4675-9BA0-FD465ADE3554}" type="presParOf" srcId="{C35D6066-BEC2-43DB-865A-A1F2B5B76CD8}" destId="{A83AEC20-375A-48AA-B1F5-8A0D4FD2CD18}" srcOrd="2" destOrd="0" presId="urn:microsoft.com/office/officeart/2005/8/layout/hList7"/>
    <dgm:cxn modelId="{20947E19-C7C1-4A4F-A9BD-CA90988CAA66}" type="presParOf" srcId="{C35D6066-BEC2-43DB-865A-A1F2B5B76CD8}" destId="{3B5CD29A-5392-4C9C-A56F-00D417E93ABB}" srcOrd="3" destOrd="0" presId="urn:microsoft.com/office/officeart/2005/8/layout/hList7"/>
    <dgm:cxn modelId="{9D51048D-2FD3-4C20-8C16-C66403979ADB}" type="presParOf" srcId="{8A41CF35-BD96-4879-9C14-248F34E5A987}" destId="{DC49ADBD-5A84-4005-A981-5341E52CF910}" srcOrd="7" destOrd="0" presId="urn:microsoft.com/office/officeart/2005/8/layout/hList7"/>
    <dgm:cxn modelId="{46D7D8BB-8958-40C1-A0CF-D03531EA4D8C}" type="presParOf" srcId="{8A41CF35-BD96-4879-9C14-248F34E5A987}" destId="{D1E65AAC-9205-45D8-9357-FEE9F6B7010F}" srcOrd="8" destOrd="0" presId="urn:microsoft.com/office/officeart/2005/8/layout/hList7"/>
    <dgm:cxn modelId="{6A5F64FF-D2B3-401B-BE8C-3E269D105542}" type="presParOf" srcId="{D1E65AAC-9205-45D8-9357-FEE9F6B7010F}" destId="{C3948280-F4D4-42BB-9093-C7B4EFEDE1AB}" srcOrd="0" destOrd="0" presId="urn:microsoft.com/office/officeart/2005/8/layout/hList7"/>
    <dgm:cxn modelId="{AC43BB38-F76C-4CC1-A511-02B75D917F9A}" type="presParOf" srcId="{D1E65AAC-9205-45D8-9357-FEE9F6B7010F}" destId="{ADA4ED7F-617B-4384-8A81-6D05755D9427}" srcOrd="1" destOrd="0" presId="urn:microsoft.com/office/officeart/2005/8/layout/hList7"/>
    <dgm:cxn modelId="{76B96C26-2E09-4836-80ED-A6B0AC7A6062}" type="presParOf" srcId="{D1E65AAC-9205-45D8-9357-FEE9F6B7010F}" destId="{3313A64A-A956-4E74-9D1F-18ACA5CAA5A2}" srcOrd="2" destOrd="0" presId="urn:microsoft.com/office/officeart/2005/8/layout/hList7"/>
    <dgm:cxn modelId="{E1185735-1E82-48A7-9722-71CA15A7AFB2}" type="presParOf" srcId="{D1E65AAC-9205-45D8-9357-FEE9F6B7010F}" destId="{74F2A69C-0462-4E84-8F17-0BF92A02E079}" srcOrd="3" destOrd="0" presId="urn:microsoft.com/office/officeart/2005/8/layout/hList7"/>
    <dgm:cxn modelId="{3A8CE890-509C-4F35-9EB3-D56C6F2BB30F}" type="presParOf" srcId="{8A41CF35-BD96-4879-9C14-248F34E5A987}" destId="{C47A0595-70BA-43E7-985A-AFFA0D4418B6}" srcOrd="9" destOrd="0" presId="urn:microsoft.com/office/officeart/2005/8/layout/hList7"/>
    <dgm:cxn modelId="{06EC2C4A-DCCA-4C7A-A119-7AC305774959}" type="presParOf" srcId="{8A41CF35-BD96-4879-9C14-248F34E5A987}" destId="{6EDC26E2-5E0A-4A14-8AFC-D4491D7EFFD1}" srcOrd="10" destOrd="0" presId="urn:microsoft.com/office/officeart/2005/8/layout/hList7"/>
    <dgm:cxn modelId="{7A122EEF-7530-492A-B235-52F488DD820A}" type="presParOf" srcId="{6EDC26E2-5E0A-4A14-8AFC-D4491D7EFFD1}" destId="{C2315EAE-15F3-4D9C-9139-DAC77D56A339}" srcOrd="0" destOrd="0" presId="urn:microsoft.com/office/officeart/2005/8/layout/hList7"/>
    <dgm:cxn modelId="{8C97A580-DE6E-4F4F-B606-342A37E1FEB6}" type="presParOf" srcId="{6EDC26E2-5E0A-4A14-8AFC-D4491D7EFFD1}" destId="{BF3EFDAF-BFA0-497E-B6F6-40E7F3ABE3B6}" srcOrd="1" destOrd="0" presId="urn:microsoft.com/office/officeart/2005/8/layout/hList7"/>
    <dgm:cxn modelId="{3C2095D2-5192-4B86-BC86-2BBDE59E16A2}" type="presParOf" srcId="{6EDC26E2-5E0A-4A14-8AFC-D4491D7EFFD1}" destId="{1D908474-8C3B-43EB-B1FB-0695A27DDBCA}" srcOrd="2" destOrd="0" presId="urn:microsoft.com/office/officeart/2005/8/layout/hList7"/>
    <dgm:cxn modelId="{982F07D1-7CF5-48DD-9E8E-1EF278B77A50}" type="presParOf" srcId="{6EDC26E2-5E0A-4A14-8AFC-D4491D7EFFD1}" destId="{4DF9BE12-8F81-4339-8654-9AE830226972}" srcOrd="3" destOrd="0" presId="urn:microsoft.com/office/officeart/2005/8/layout/hList7"/>
    <dgm:cxn modelId="{A018DC62-5F2F-41BD-A0A7-480CDD119D83}" type="presParOf" srcId="{8A41CF35-BD96-4879-9C14-248F34E5A987}" destId="{192C43C0-C949-4534-9926-A6B736D0A158}" srcOrd="11" destOrd="0" presId="urn:microsoft.com/office/officeart/2005/8/layout/hList7"/>
    <dgm:cxn modelId="{F0E617B3-CDCA-4B0B-8CF9-47822EDEC5DD}" type="presParOf" srcId="{8A41CF35-BD96-4879-9C14-248F34E5A987}" destId="{0E694F35-EB4A-4D33-8F4A-F5C176EA597C}" srcOrd="12" destOrd="0" presId="urn:microsoft.com/office/officeart/2005/8/layout/hList7"/>
    <dgm:cxn modelId="{34A310AB-AF15-4E8B-8688-08FB43AB483E}" type="presParOf" srcId="{0E694F35-EB4A-4D33-8F4A-F5C176EA597C}" destId="{AF0414BF-B623-49E0-8D2E-E64753E53627}" srcOrd="0" destOrd="0" presId="urn:microsoft.com/office/officeart/2005/8/layout/hList7"/>
    <dgm:cxn modelId="{137ECF53-50A4-41C1-9010-18B106B3EFEC}" type="presParOf" srcId="{0E694F35-EB4A-4D33-8F4A-F5C176EA597C}" destId="{5D15808B-5C6F-4F7A-9251-627B01911535}" srcOrd="1" destOrd="0" presId="urn:microsoft.com/office/officeart/2005/8/layout/hList7"/>
    <dgm:cxn modelId="{2BEE637E-9B8C-4B8E-89BE-03F232DE83F0}" type="presParOf" srcId="{0E694F35-EB4A-4D33-8F4A-F5C176EA597C}" destId="{555C1204-1F60-4419-858C-F55B8D2A5F1C}" srcOrd="2" destOrd="0" presId="urn:microsoft.com/office/officeart/2005/8/layout/hList7"/>
    <dgm:cxn modelId="{FBB29447-F234-4D49-AB04-817F657B4A70}" type="presParOf" srcId="{0E694F35-EB4A-4D33-8F4A-F5C176EA597C}" destId="{A257C0E1-4DE2-43C1-8B1C-2D7B2DCD3EEF}" srcOrd="3" destOrd="0" presId="urn:microsoft.com/office/officeart/2005/8/layout/hList7"/>
    <dgm:cxn modelId="{EFEAB256-58B1-4119-B133-4C921B88E492}" type="presParOf" srcId="{8A41CF35-BD96-4879-9C14-248F34E5A987}" destId="{61A05516-E4B8-444A-9645-9653FA8B5B22}" srcOrd="13" destOrd="0" presId="urn:microsoft.com/office/officeart/2005/8/layout/hList7"/>
    <dgm:cxn modelId="{4149C2C7-A92C-4B67-B96D-109D4221C69E}" type="presParOf" srcId="{8A41CF35-BD96-4879-9C14-248F34E5A987}" destId="{7727BE4E-EEC1-43BD-B0DE-317C77566BB9}" srcOrd="14" destOrd="0" presId="urn:microsoft.com/office/officeart/2005/8/layout/hList7"/>
    <dgm:cxn modelId="{451ECA9E-CA5F-49BE-9247-6B379B0FB459}" type="presParOf" srcId="{7727BE4E-EEC1-43BD-B0DE-317C77566BB9}" destId="{425F0DF3-AC74-48D6-80C3-9CC1DBC783F3}" srcOrd="0" destOrd="0" presId="urn:microsoft.com/office/officeart/2005/8/layout/hList7"/>
    <dgm:cxn modelId="{B0D2536B-71D1-4789-94DF-230D13EA7295}" type="presParOf" srcId="{7727BE4E-EEC1-43BD-B0DE-317C77566BB9}" destId="{177B9A60-1B8E-4692-98F9-6841DEA1B258}" srcOrd="1" destOrd="0" presId="urn:microsoft.com/office/officeart/2005/8/layout/hList7"/>
    <dgm:cxn modelId="{90B5161B-6FF3-40C4-8909-D4B5E50ED150}" type="presParOf" srcId="{7727BE4E-EEC1-43BD-B0DE-317C77566BB9}" destId="{12C0ADD1-8F2B-4498-B12B-67D2185D3180}" srcOrd="2" destOrd="0" presId="urn:microsoft.com/office/officeart/2005/8/layout/hList7"/>
    <dgm:cxn modelId="{2303CEBD-1788-49C3-8755-DD94823690A6}" type="presParOf" srcId="{7727BE4E-EEC1-43BD-B0DE-317C77566BB9}" destId="{9BDE9B41-E98F-491E-8B13-6D35C2DB1EDA}" srcOrd="3" destOrd="0" presId="urn:microsoft.com/office/officeart/2005/8/layout/hList7"/>
    <dgm:cxn modelId="{814FE035-F7A8-40CA-AD36-961C4F0FBDF8}" type="presParOf" srcId="{8A41CF35-BD96-4879-9C14-248F34E5A987}" destId="{A59F97D7-9878-44B3-8B0F-B71706E0AF5F}" srcOrd="15" destOrd="0" presId="urn:microsoft.com/office/officeart/2005/8/layout/hList7"/>
    <dgm:cxn modelId="{0FD227E2-3265-470C-9869-8F4B22376B32}" type="presParOf" srcId="{8A41CF35-BD96-4879-9C14-248F34E5A987}" destId="{86F78048-2E8D-475F-86B1-907DA96675CE}" srcOrd="16" destOrd="0" presId="urn:microsoft.com/office/officeart/2005/8/layout/hList7"/>
    <dgm:cxn modelId="{CEC18878-1E45-4F01-9580-1A7E9F37A40C}" type="presParOf" srcId="{86F78048-2E8D-475F-86B1-907DA96675CE}" destId="{499E47C6-A689-490D-81AE-903DD6B1C4DE}" srcOrd="0" destOrd="0" presId="urn:microsoft.com/office/officeart/2005/8/layout/hList7"/>
    <dgm:cxn modelId="{11A36C92-8B61-4D3F-86DB-99323A2164D1}" type="presParOf" srcId="{86F78048-2E8D-475F-86B1-907DA96675CE}" destId="{3B2F7CE4-34CA-4250-A454-3AB1B2F2DF30}" srcOrd="1" destOrd="0" presId="urn:microsoft.com/office/officeart/2005/8/layout/hList7"/>
    <dgm:cxn modelId="{C91B615D-D3C8-4855-88EB-A752850E4825}" type="presParOf" srcId="{86F78048-2E8D-475F-86B1-907DA96675CE}" destId="{C9E5F7FE-7530-49D2-B87C-CEDC8693531C}" srcOrd="2" destOrd="0" presId="urn:microsoft.com/office/officeart/2005/8/layout/hList7"/>
    <dgm:cxn modelId="{171D9E36-0A66-4B58-8F5B-A66172C44A28}" type="presParOf" srcId="{86F78048-2E8D-475F-86B1-907DA96675CE}" destId="{25822843-C137-4B1D-8B71-FCD2ACBDB0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E1401-3C0E-4A9D-B033-391245F9C999}" type="doc">
      <dgm:prSet loTypeId="urn:microsoft.com/office/officeart/2008/layout/AlternatingPictureBlocks#1" loCatId="list" qsTypeId="urn:microsoft.com/office/officeart/2005/8/quickstyle/simple5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5C2F9DA6-2706-4AB5-8991-EBA41BF61614}" type="pres">
      <dgm:prSet presAssocID="{026E1401-3C0E-4A9D-B033-391245F9C999}" presName="linearFlow" presStyleCnt="0">
        <dgm:presLayoutVars>
          <dgm:dir/>
          <dgm:resizeHandles val="exact"/>
        </dgm:presLayoutVars>
      </dgm:prSet>
      <dgm:spPr/>
    </dgm:pt>
  </dgm:ptLst>
  <dgm:cxnLst>
    <dgm:cxn modelId="{FC92C971-32D3-4F33-BBD8-D4244ADD252C}" type="presOf" srcId="{026E1401-3C0E-4A9D-B033-391245F9C999}" destId="{5C2F9DA6-2706-4AB5-8991-EBA41BF61614}" srcOrd="0" destOrd="0" presId="urn:microsoft.com/office/officeart/2008/layout/AlternatingPictureBlocks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8A3DA-539C-4E3C-AE8C-CCF2A38CCE3F}">
      <dsp:nvSpPr>
        <dsp:cNvPr id="0" name=""/>
        <dsp:cNvSpPr/>
      </dsp:nvSpPr>
      <dsp:spPr>
        <a:xfrm>
          <a:off x="4962" y="0"/>
          <a:ext cx="1249574" cy="3203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可视故事化</a:t>
          </a:r>
          <a:endParaRPr lang="zh-CN" sz="2100" b="1" kern="1200" dirty="0"/>
        </a:p>
      </dsp:txBody>
      <dsp:txXfrm>
        <a:off x="4962" y="1281350"/>
        <a:ext cx="1249574" cy="1281350"/>
      </dsp:txXfrm>
    </dsp:sp>
    <dsp:sp modelId="{DDD7E12D-F1FB-4FB8-91DA-AB80413C3B70}">
      <dsp:nvSpPr>
        <dsp:cNvPr id="0" name=""/>
        <dsp:cNvSpPr/>
      </dsp:nvSpPr>
      <dsp:spPr>
        <a:xfrm>
          <a:off x="96387" y="192202"/>
          <a:ext cx="1066723" cy="10667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FD0BDE6-D086-49A8-A597-D06961902750}">
      <dsp:nvSpPr>
        <dsp:cNvPr id="0" name=""/>
        <dsp:cNvSpPr/>
      </dsp:nvSpPr>
      <dsp:spPr>
        <a:xfrm>
          <a:off x="1294680" y="0"/>
          <a:ext cx="1338132" cy="3203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44818"/>
                <a:satOff val="-2177"/>
                <a:lumOff val="-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4818"/>
                <a:satOff val="-2177"/>
                <a:lumOff val="-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4818"/>
                <a:satOff val="-2177"/>
                <a:lumOff val="-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SHAP</a:t>
          </a:r>
          <a:endParaRPr lang="zh-CN" sz="2100" b="1" kern="1200" dirty="0"/>
        </a:p>
      </dsp:txBody>
      <dsp:txXfrm>
        <a:off x="1294680" y="1281350"/>
        <a:ext cx="1338132" cy="1281350"/>
      </dsp:txXfrm>
    </dsp:sp>
    <dsp:sp modelId="{E6A7F771-076C-4F82-9320-1DE7B1D1A5D1}">
      <dsp:nvSpPr>
        <dsp:cNvPr id="0" name=""/>
        <dsp:cNvSpPr/>
      </dsp:nvSpPr>
      <dsp:spPr>
        <a:xfrm>
          <a:off x="1430384" y="192202"/>
          <a:ext cx="1066723" cy="10667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A59F893-5610-4FF2-AEA6-78093C427B00}">
      <dsp:nvSpPr>
        <dsp:cNvPr id="0" name=""/>
        <dsp:cNvSpPr/>
      </dsp:nvSpPr>
      <dsp:spPr>
        <a:xfrm>
          <a:off x="2672956" y="0"/>
          <a:ext cx="1338132" cy="3203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Facet</a:t>
          </a:r>
          <a:endParaRPr lang="zh-CN" sz="2100" b="1" kern="1200" dirty="0"/>
        </a:p>
      </dsp:txBody>
      <dsp:txXfrm>
        <a:off x="2672956" y="1281350"/>
        <a:ext cx="1338132" cy="1281350"/>
      </dsp:txXfrm>
    </dsp:sp>
    <dsp:sp modelId="{A4DAE783-FE56-4563-AC64-AE86422C5F53}">
      <dsp:nvSpPr>
        <dsp:cNvPr id="0" name=""/>
        <dsp:cNvSpPr/>
      </dsp:nvSpPr>
      <dsp:spPr>
        <a:xfrm>
          <a:off x="2808660" y="192202"/>
          <a:ext cx="1066723" cy="10667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35F08A0-BD84-466A-8B1E-8F2CE07A5908}">
      <dsp:nvSpPr>
        <dsp:cNvPr id="0" name=""/>
        <dsp:cNvSpPr/>
      </dsp:nvSpPr>
      <dsp:spPr>
        <a:xfrm>
          <a:off x="4051232" y="0"/>
          <a:ext cx="1212682" cy="3203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534453"/>
                <a:satOff val="-6532"/>
                <a:lumOff val="-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534453"/>
                <a:satOff val="-6532"/>
                <a:lumOff val="-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534453"/>
                <a:satOff val="-6532"/>
                <a:lumOff val="-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反事实解释</a:t>
          </a:r>
          <a:endParaRPr lang="zh-CN" sz="2100" b="1" kern="1200" dirty="0"/>
        </a:p>
      </dsp:txBody>
      <dsp:txXfrm>
        <a:off x="4051232" y="1281350"/>
        <a:ext cx="1212682" cy="1281350"/>
      </dsp:txXfrm>
    </dsp:sp>
    <dsp:sp modelId="{3B5CD29A-5392-4C9C-A56F-00D417E93ABB}">
      <dsp:nvSpPr>
        <dsp:cNvPr id="0" name=""/>
        <dsp:cNvSpPr/>
      </dsp:nvSpPr>
      <dsp:spPr>
        <a:xfrm>
          <a:off x="4124212" y="192202"/>
          <a:ext cx="1066723" cy="10667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3948280-F4D4-42BB-9093-C7B4EFEDE1AB}">
      <dsp:nvSpPr>
        <dsp:cNvPr id="0" name=""/>
        <dsp:cNvSpPr/>
      </dsp:nvSpPr>
      <dsp:spPr>
        <a:xfrm>
          <a:off x="5304059" y="0"/>
          <a:ext cx="1338132" cy="3203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LIME</a:t>
          </a:r>
          <a:endParaRPr lang="zh-CN" sz="2100" b="1" kern="1200" dirty="0"/>
        </a:p>
      </dsp:txBody>
      <dsp:txXfrm>
        <a:off x="5304059" y="1281350"/>
        <a:ext cx="1338132" cy="1281350"/>
      </dsp:txXfrm>
    </dsp:sp>
    <dsp:sp modelId="{74F2A69C-0462-4E84-8F17-0BF92A02E079}">
      <dsp:nvSpPr>
        <dsp:cNvPr id="0" name=""/>
        <dsp:cNvSpPr/>
      </dsp:nvSpPr>
      <dsp:spPr>
        <a:xfrm>
          <a:off x="5439763" y="192202"/>
          <a:ext cx="1066723" cy="1066723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2315EAE-15F3-4D9C-9139-DAC77D56A339}">
      <dsp:nvSpPr>
        <dsp:cNvPr id="0" name=""/>
        <dsp:cNvSpPr/>
      </dsp:nvSpPr>
      <dsp:spPr>
        <a:xfrm>
          <a:off x="6682335" y="0"/>
          <a:ext cx="1338132" cy="3203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224089"/>
                <a:satOff val="-10887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224089"/>
                <a:satOff val="-10887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224089"/>
                <a:satOff val="-10887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Anchors</a:t>
          </a:r>
          <a:endParaRPr lang="zh-CN" sz="2100" b="1" kern="1200" dirty="0"/>
        </a:p>
      </dsp:txBody>
      <dsp:txXfrm>
        <a:off x="6682335" y="1281350"/>
        <a:ext cx="1338132" cy="1281350"/>
      </dsp:txXfrm>
    </dsp:sp>
    <dsp:sp modelId="{4DF9BE12-8F81-4339-8654-9AE830226972}">
      <dsp:nvSpPr>
        <dsp:cNvPr id="0" name=""/>
        <dsp:cNvSpPr/>
      </dsp:nvSpPr>
      <dsp:spPr>
        <a:xfrm>
          <a:off x="6818039" y="192202"/>
          <a:ext cx="1066723" cy="1066723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F0414BF-B623-49E0-8D2E-E64753E53627}">
      <dsp:nvSpPr>
        <dsp:cNvPr id="0" name=""/>
        <dsp:cNvSpPr/>
      </dsp:nvSpPr>
      <dsp:spPr>
        <a:xfrm>
          <a:off x="8060611" y="0"/>
          <a:ext cx="1134950" cy="3203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对比解释法</a:t>
          </a:r>
          <a:endParaRPr lang="zh-CN" sz="2100" b="1" kern="1200" dirty="0"/>
        </a:p>
      </dsp:txBody>
      <dsp:txXfrm>
        <a:off x="8060611" y="1281350"/>
        <a:ext cx="1134950" cy="1281350"/>
      </dsp:txXfrm>
    </dsp:sp>
    <dsp:sp modelId="{A257C0E1-4DE2-43C1-8B1C-2D7B2DCD3EEF}">
      <dsp:nvSpPr>
        <dsp:cNvPr id="0" name=""/>
        <dsp:cNvSpPr/>
      </dsp:nvSpPr>
      <dsp:spPr>
        <a:xfrm>
          <a:off x="8094724" y="192202"/>
          <a:ext cx="1066723" cy="1066723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25F0DF3-AC74-48D6-80C3-9CC1DBC783F3}">
      <dsp:nvSpPr>
        <dsp:cNvPr id="0" name=""/>
        <dsp:cNvSpPr/>
      </dsp:nvSpPr>
      <dsp:spPr>
        <a:xfrm>
          <a:off x="9235705" y="0"/>
          <a:ext cx="1338132" cy="3203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913725"/>
                <a:satOff val="-15242"/>
                <a:lumOff val="-10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913725"/>
                <a:satOff val="-15242"/>
                <a:lumOff val="-10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913725"/>
                <a:satOff val="-15242"/>
                <a:lumOff val="-10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b="1" kern="1200" dirty="0"/>
            <a:t>A/B</a:t>
          </a:r>
          <a:r>
            <a:rPr lang="zh-CN" altLang="en-US" sz="2100" b="1" kern="1200" dirty="0"/>
            <a:t>测试</a:t>
          </a:r>
          <a:endParaRPr lang="zh-CN" sz="2100" b="1" kern="1200" dirty="0"/>
        </a:p>
      </dsp:txBody>
      <dsp:txXfrm>
        <a:off x="9235705" y="1281350"/>
        <a:ext cx="1338132" cy="1281350"/>
      </dsp:txXfrm>
    </dsp:sp>
    <dsp:sp modelId="{9BDE9B41-E98F-491E-8B13-6D35C2DB1EDA}">
      <dsp:nvSpPr>
        <dsp:cNvPr id="0" name=""/>
        <dsp:cNvSpPr/>
      </dsp:nvSpPr>
      <dsp:spPr>
        <a:xfrm>
          <a:off x="9371409" y="192202"/>
          <a:ext cx="1066723" cy="1066723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99E47C6-A689-490D-81AE-903DD6B1C4DE}">
      <dsp:nvSpPr>
        <dsp:cNvPr id="0" name=""/>
        <dsp:cNvSpPr/>
      </dsp:nvSpPr>
      <dsp:spPr>
        <a:xfrm>
          <a:off x="10613981" y="0"/>
          <a:ext cx="1453720" cy="3203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/>
            <a:t>混淆矩阵</a:t>
          </a:r>
          <a:endParaRPr lang="zh-CN" sz="2100" b="1" kern="1200" dirty="0"/>
        </a:p>
      </dsp:txBody>
      <dsp:txXfrm>
        <a:off x="10613981" y="1281350"/>
        <a:ext cx="1453720" cy="1281350"/>
      </dsp:txXfrm>
    </dsp:sp>
    <dsp:sp modelId="{25822843-C137-4B1D-8B71-FCD2ACBDB011}">
      <dsp:nvSpPr>
        <dsp:cNvPr id="0" name=""/>
        <dsp:cNvSpPr/>
      </dsp:nvSpPr>
      <dsp:spPr>
        <a:xfrm>
          <a:off x="10807479" y="192202"/>
          <a:ext cx="1066723" cy="10667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83DDF26-F72B-4630-BEBC-5198B5124E96}">
      <dsp:nvSpPr>
        <dsp:cNvPr id="0" name=""/>
        <dsp:cNvSpPr/>
      </dsp:nvSpPr>
      <dsp:spPr>
        <a:xfrm>
          <a:off x="482906" y="2562700"/>
          <a:ext cx="11106850" cy="480506"/>
        </a:xfrm>
        <a:prstGeom prst="left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#1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22547-928D-4334-8F1E-FFCC8949B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40EDDF-9F05-48DA-985B-91A632556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871556-F206-49E0-B0D3-E4ED9778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885821-3026-4AED-A4ED-71367BB4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F64FF8-BC2A-4CB9-9E09-255016E4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20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0D319-9808-4579-81BF-AA7C2A5E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3FB861-DDD2-47E5-9EDA-025BB60B1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621C4-2BDE-427D-8A0D-7E510A99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C4385-AD04-4AFD-B01A-866B9847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902D6A-19E9-49E8-B844-57D06556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599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81C72A-12A5-435C-8774-5E1A8BB1D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D93DE0-4E81-4660-9097-9AB1F9D85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12664-BA40-4DF2-AC71-C878B0B1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93873C-E217-404F-9818-973D3CFD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8AEF9-B9C5-40B1-9466-086DFD4A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74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E5E82-F1DF-4909-9389-7FD887C9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CCF882-8B44-4FC3-B23F-109D2567E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4A90B-F566-460A-85D6-9BF619DA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E85D84-685C-4F1E-929E-5CDAFECC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37B1B-2040-473A-BDFD-32D56DD4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27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5F0F1-6C79-414B-A331-3215B814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7F4D8F-E2BE-435F-AA4B-E624DC088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DFA2E-F46A-4AF0-8BCC-E3975433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454254-9748-4874-AE82-E2D044C3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66B29-879A-47FA-9FC9-60D75DE1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13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83093-8CA2-4228-A9A2-45E150A1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30EB8-7C9E-43B3-A063-557500B97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10763C-DCB1-4C9D-9934-77FF09B38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2F668D-BAA7-48ED-8718-5C462D97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338C2A-6F15-4048-8264-76E5A94B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C4F43F-F5D7-4E27-B565-4C7408A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6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36668-AB81-4CB7-B5FB-986E0482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F7F190-4553-4D1D-83B6-464D0E77F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DCDF8C-2217-434D-A1AD-54A90DD76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4F2ECB-C506-4894-BA94-19C0F1030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BB54DF-B3A7-4B3F-B816-8183FE390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01BA442-E220-4FA9-B26B-46450B14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8A8EAB-250A-41C8-ABB2-49D5767D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869BE4-0BF2-4EFE-8F2D-AD2D5AA9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79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9A9C2-1A6E-44B9-8B45-3691111E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85E98B-6DC0-4A69-938E-64454778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EDB0A5-7417-4561-9791-CE652F05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E81A3C-DF70-4CB8-A419-76D926D4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67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B23D01-45AF-4DBE-81F1-045C3EF3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CC5A94-073F-4343-98E2-451188A7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572117-685F-49BE-8563-E7ABED65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2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A2F08-F3CE-4500-9867-DA2F3267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849C2-6637-49A6-A0EE-4642CC93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BC48DD-B1E1-4A79-8C67-7155F8DC4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C13BDA-E978-4087-A21D-1C058966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EE12A3-3B8E-4CD1-863C-6CCDE435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8700F9-630B-43A8-A4EE-12F235C3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41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BA3BD-B47F-47C5-B02B-5B36AB29B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AAF5A3-AF00-41D9-9D27-EE5E126E8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35A1A4-1094-4223-AFFB-28BFF3A42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817EE6-27E6-4487-8B0B-8F6B0EB47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171C3E-C2E1-4C82-8243-4DDE4D2B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B55573-5E62-4B1D-AFAB-6C3CD3EB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8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6A6AD1-E3ED-43B4-B4FF-11044E55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1EE42B-2D61-49B1-BDD7-5C8688A2F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A92AF3-9D52-4636-8CEF-D64456376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479D-746C-40E2-BC15-C1DFB0ED7FA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C5E9D-89A6-4392-92E1-6F8BF80BE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682F51-3D08-4A8B-ADC9-C1752C5E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C74CF-429C-4504-957D-8164F0230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9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4.png"/><Relationship Id="rId7" Type="http://schemas.openxmlformats.org/officeDocument/2006/relationships/diagramData" Target="../diagrams/data2.xml"/><Relationship Id="rId12" Type="http://schemas.openxmlformats.org/officeDocument/2006/relationships/image" Target="../media/image6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microsoft.com/office/2007/relationships/diagramDrawing" Target="../diagrams/drawing2.xml"/><Relationship Id="rId5" Type="http://schemas.openxmlformats.org/officeDocument/2006/relationships/image" Target="../media/image62.jpeg"/><Relationship Id="rId10" Type="http://schemas.openxmlformats.org/officeDocument/2006/relationships/diagramColors" Target="../diagrams/colors2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4339" name="副标题 2"/>
          <p:cNvSpPr>
            <a:spLocks noGrp="1"/>
          </p:cNvSpPr>
          <p:nvPr>
            <p:ph type="subTitle" idx="1"/>
          </p:nvPr>
        </p:nvSpPr>
        <p:spPr>
          <a:xfrm>
            <a:off x="4389588" y="4538345"/>
            <a:ext cx="5040560" cy="17526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朝乐门 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中国人民大学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340241" y="2576040"/>
            <a:ext cx="10738884" cy="9528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  <a:scene3d>
              <a:camera prst="orthographicFront"/>
              <a:lightRig rig="threePt" dir="t"/>
            </a:scene3d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 eaLnBrk="0" fontAlgn="base" hangingPunct="0">
              <a:buClrTx/>
              <a:buSzTx/>
              <a:buFontTx/>
            </a:pPr>
            <a:r>
              <a:rPr lang="zh-CN" altLang="en-US" sz="54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第</a:t>
            </a:r>
            <a:r>
              <a:rPr lang="en-US" altLang="zh-CN" sz="54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5400" b="1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章 数据故事化的方法与技术</a:t>
            </a:r>
            <a:endParaRPr lang="zh-CN" altLang="en-US" sz="5400" b="1" kern="0" spc="0" dirty="0">
              <a:ln/>
              <a:solidFill>
                <a:srgbClr val="44546A"/>
              </a:solidFill>
              <a:effectLst>
                <a:reflection blurRad="6350" stA="53000" endA="300" endPos="35500" dir="5400000" sy="-90000" algn="bl" rotWithShape="0"/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479AE4E-2203-42A0-B181-0DDE4C2B7D93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18" descr="pairs">
            <a:extLst>
              <a:ext uri="{FF2B5EF4-FFF2-40B4-BE49-F238E27FC236}">
                <a16:creationId xmlns:a16="http://schemas.microsoft.com/office/drawing/2014/main" id="{C2C3EB77-8846-4735-A403-2CABD538B19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t="6916"/>
          <a:stretch>
            <a:fillRect/>
          </a:stretch>
        </p:blipFill>
        <p:spPr bwMode="auto">
          <a:xfrm>
            <a:off x="1213860" y="1528464"/>
            <a:ext cx="4582305" cy="427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B002346A-1DEA-4C64-B977-961405D72AA0}"/>
              </a:ext>
            </a:extLst>
          </p:cNvPr>
          <p:cNvSpPr txBox="1">
            <a:spLocks/>
          </p:cNvSpPr>
          <p:nvPr/>
        </p:nvSpPr>
        <p:spPr bwMode="auto">
          <a:xfrm>
            <a:off x="2398930" y="5634907"/>
            <a:ext cx="2212163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0563C1"/>
              </a:buClr>
              <a:buFont typeface="Wingdings" pitchFamily="2" charset="2"/>
              <a:buNone/>
            </a:pPr>
            <a:r>
              <a:rPr lang="zh-CN" altLang="en-US" sz="20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）散点图矩阵</a:t>
            </a:r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0699AD85-A905-4519-8CA3-B41242493E3E}"/>
              </a:ext>
            </a:extLst>
          </p:cNvPr>
          <p:cNvSpPr txBox="1">
            <a:spLocks/>
          </p:cNvSpPr>
          <p:nvPr/>
        </p:nvSpPr>
        <p:spPr bwMode="auto">
          <a:xfrm>
            <a:off x="7755967" y="5607442"/>
            <a:ext cx="1708107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）维恩图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DB61C2E-A76A-48C9-93A8-4505F05A8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635" y="1591547"/>
            <a:ext cx="3886772" cy="3873229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D14D8C3-7238-4118-AF89-24FA29B835FD}"/>
              </a:ext>
            </a:extLst>
          </p:cNvPr>
          <p:cNvCxnSpPr/>
          <p:nvPr/>
        </p:nvCxnSpPr>
        <p:spPr>
          <a:xfrm>
            <a:off x="6088911" y="1666058"/>
            <a:ext cx="0" cy="44573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66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479AE4E-2203-42A0-B181-0DDE4C2B7D93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AB01CF23-24FB-402F-BAAF-F03A934107EB}"/>
              </a:ext>
            </a:extLst>
          </p:cNvPr>
          <p:cNvSpPr txBox="1">
            <a:spLocks/>
          </p:cNvSpPr>
          <p:nvPr/>
        </p:nvSpPr>
        <p:spPr bwMode="auto">
          <a:xfrm>
            <a:off x="2636262" y="5449846"/>
            <a:ext cx="1708107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0563C1"/>
              </a:buClr>
              <a:buFont typeface="Wingdings" pitchFamily="2" charset="2"/>
              <a:buNone/>
            </a:pP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）等值线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0447D1D-380E-4579-8248-BCC1C7027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1643984"/>
            <a:ext cx="4536504" cy="35700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482329E-E85F-4E06-81A7-C67F39D146C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48133" y="1638925"/>
            <a:ext cx="4544799" cy="35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9193576B-4ABF-4DF4-9F53-9AC342168579}"/>
              </a:ext>
            </a:extLst>
          </p:cNvPr>
          <p:cNvSpPr txBox="1">
            <a:spLocks/>
          </p:cNvSpPr>
          <p:nvPr/>
        </p:nvSpPr>
        <p:spPr bwMode="auto">
          <a:xfrm>
            <a:off x="7763057" y="5393370"/>
            <a:ext cx="1708107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）雷达图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463199-06E3-4305-921F-1E3E2D1285C9}"/>
              </a:ext>
            </a:extLst>
          </p:cNvPr>
          <p:cNvSpPr txBox="1"/>
          <p:nvPr/>
        </p:nvSpPr>
        <p:spPr>
          <a:xfrm>
            <a:off x="1939689" y="5933025"/>
            <a:ext cx="3101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matplotlib 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D16EB9-06CF-4022-A348-27C10507ED41}"/>
              </a:ext>
            </a:extLst>
          </p:cNvPr>
          <p:cNvCxnSpPr/>
          <p:nvPr/>
        </p:nvCxnSpPr>
        <p:spPr>
          <a:xfrm>
            <a:off x="6365357" y="1552645"/>
            <a:ext cx="0" cy="44573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1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479AE4E-2203-42A0-B181-0DDE4C2B7D93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E5130694-687C-4316-A99F-A9CC6E3720C8}"/>
              </a:ext>
            </a:extLst>
          </p:cNvPr>
          <p:cNvSpPr txBox="1">
            <a:spLocks/>
          </p:cNvSpPr>
          <p:nvPr/>
        </p:nvSpPr>
        <p:spPr bwMode="auto">
          <a:xfrm>
            <a:off x="5612028" y="5584403"/>
            <a:ext cx="1708107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PDP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</a:p>
        </p:txBody>
      </p:sp>
      <p:pic>
        <p:nvPicPr>
          <p:cNvPr id="19" name="pic">
            <a:extLst>
              <a:ext uri="{FF2B5EF4-FFF2-40B4-BE49-F238E27FC236}">
                <a16:creationId xmlns:a16="http://schemas.microsoft.com/office/drawing/2014/main" id="{03B2BC64-B834-42BD-AB3D-85F50EFB1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5161" y="1635265"/>
            <a:ext cx="9261675" cy="407553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E74C38C-9BCE-46AA-A558-3BEEC54B3187}"/>
              </a:ext>
            </a:extLst>
          </p:cNvPr>
          <p:cNvSpPr txBox="1"/>
          <p:nvPr/>
        </p:nvSpPr>
        <p:spPr>
          <a:xfrm>
            <a:off x="4737889" y="6059556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Christoph Molnar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5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479AE4E-2203-42A0-B181-0DDE4C2B7D93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DF280848-598B-415E-919E-676145221E3C}"/>
              </a:ext>
            </a:extLst>
          </p:cNvPr>
          <p:cNvSpPr txBox="1">
            <a:spLocks/>
          </p:cNvSpPr>
          <p:nvPr/>
        </p:nvSpPr>
        <p:spPr bwMode="auto">
          <a:xfrm>
            <a:off x="5386649" y="5744251"/>
            <a:ext cx="1852123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rgbClr val="0563C1"/>
              </a:buClr>
              <a:buFont typeface="Wingdings" pitchFamily="2" charset="2"/>
              <a:buNone/>
            </a:pP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</a:t>
            </a: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ALE</a:t>
            </a: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0EAD98-61F9-472D-BB89-C34AF6EC630C}"/>
              </a:ext>
            </a:extLst>
          </p:cNvPr>
          <p:cNvSpPr txBox="1"/>
          <p:nvPr/>
        </p:nvSpPr>
        <p:spPr>
          <a:xfrm>
            <a:off x="4397845" y="6195155"/>
            <a:ext cx="3630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Christoph Molnar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Arial" charset="0"/>
              <a:ea typeface="宋体" pitchFamily="2" charset="-122"/>
            </a:endParaRPr>
          </a:p>
        </p:txBody>
      </p:sp>
      <p:pic>
        <p:nvPicPr>
          <p:cNvPr id="20" name="pic">
            <a:extLst>
              <a:ext uri="{FF2B5EF4-FFF2-40B4-BE49-F238E27FC236}">
                <a16:creationId xmlns:a16="http://schemas.microsoft.com/office/drawing/2014/main" id="{9324B1EC-9341-40C9-B6A1-27C47286D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3571" y="1529880"/>
            <a:ext cx="7704855" cy="44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479AE4E-2203-42A0-B181-0DDE4C2B7D93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8ED89B0-C293-4595-87F4-A01165268A5F}"/>
              </a:ext>
            </a:extLst>
          </p:cNvPr>
          <p:cNvSpPr/>
          <p:nvPr/>
        </p:nvSpPr>
        <p:spPr>
          <a:xfrm>
            <a:off x="1005198" y="2402396"/>
            <a:ext cx="10181601" cy="1533728"/>
          </a:xfrm>
          <a:prstGeom prst="roundRect">
            <a:avLst>
              <a:gd name="adj" fmla="val 342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6CB0397-408A-4E2D-94A6-7F2F23B836AF}"/>
              </a:ext>
            </a:extLst>
          </p:cNvPr>
          <p:cNvSpPr/>
          <p:nvPr/>
        </p:nvSpPr>
        <p:spPr>
          <a:xfrm>
            <a:off x="996278" y="3926959"/>
            <a:ext cx="10181601" cy="1651589"/>
          </a:xfrm>
          <a:prstGeom prst="roundRect">
            <a:avLst>
              <a:gd name="adj" fmla="val 342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0BDF4426-45E0-4339-9575-B7EBF9589362}"/>
              </a:ext>
            </a:extLst>
          </p:cNvPr>
          <p:cNvSpPr txBox="1">
            <a:spLocks/>
          </p:cNvSpPr>
          <p:nvPr/>
        </p:nvSpPr>
        <p:spPr bwMode="auto">
          <a:xfrm>
            <a:off x="1165096" y="1550859"/>
            <a:ext cx="9861803" cy="4404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1800"/>
              </a:spcAft>
              <a:buClr>
                <a:srgbClr val="0563C1"/>
              </a:buClr>
              <a:buSz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ALE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图与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PDP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图的区别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1800"/>
              </a:spcAft>
              <a:buClr>
                <a:srgbClr val="0563C1"/>
              </a:buClr>
              <a:buSz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PDP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图的缺点在于对特征之间的相关关系的鲁棒性差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——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当特征高度相关时，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PDP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图由于其对边缘分布的特征值进行独立操作的特征，可能会在平均预测计算中包含不太可能的特征值组合。因此，当特征之间存在强相关性关系时，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PDP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解释的信度会下降。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0563C1"/>
              </a:buClr>
              <a:buSz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与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PDP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不同，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ALE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通过对条件分布中的预测差异进行平均和累积来处理特征相关性，从而隔离特定特征的影响。但是，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ALE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的代价是需要更多的观测值及观测值的近似均匀分布，以便可以可靠地确定条件分布。</a:t>
            </a:r>
          </a:p>
        </p:txBody>
      </p:sp>
      <p:pic>
        <p:nvPicPr>
          <p:cNvPr id="16" name="图形 15" descr="V 形箭头 纯色填充">
            <a:extLst>
              <a:ext uri="{FF2B5EF4-FFF2-40B4-BE49-F238E27FC236}">
                <a16:creationId xmlns:a16="http://schemas.microsoft.com/office/drawing/2014/main" id="{A59B344B-88AC-4A0D-8856-400DFCB29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118" y="1745692"/>
            <a:ext cx="463978" cy="3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13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479AE4E-2203-42A0-B181-0DDE4C2B7D93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98A528B6-3073-46F5-AB72-04A3C77F8FDB}"/>
              </a:ext>
            </a:extLst>
          </p:cNvPr>
          <p:cNvSpPr txBox="1">
            <a:spLocks/>
          </p:cNvSpPr>
          <p:nvPr/>
        </p:nvSpPr>
        <p:spPr bwMode="auto">
          <a:xfrm>
            <a:off x="7484884" y="2199005"/>
            <a:ext cx="4617724" cy="26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ICE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图与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PDP 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图的联系</a:t>
            </a:r>
          </a:p>
          <a:p>
            <a:pPr marL="0" marR="0" lvl="0" indent="5760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PDP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中只包含一条线，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ICE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中包含多条线。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ICE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中的每条线代表的是一个实例，而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PDP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曲线是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ICE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图的多个实例线条的平均值曲线。</a:t>
            </a: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D5EBFD65-3D47-4CFD-B2B8-68636B64B2C1}"/>
              </a:ext>
            </a:extLst>
          </p:cNvPr>
          <p:cNvSpPr txBox="1">
            <a:spLocks/>
          </p:cNvSpPr>
          <p:nvPr/>
        </p:nvSpPr>
        <p:spPr bwMode="auto">
          <a:xfrm>
            <a:off x="3005356" y="5316773"/>
            <a:ext cx="1852123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rgbClr val="0563C1"/>
              </a:buClr>
              <a:buFont typeface="Wingdings" pitchFamily="2" charset="2"/>
              <a:buNone/>
            </a:pP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ICE</a:t>
            </a: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8B7FF3-C585-4252-949F-06C6CF135767}"/>
              </a:ext>
            </a:extLst>
          </p:cNvPr>
          <p:cNvSpPr txBox="1"/>
          <p:nvPr/>
        </p:nvSpPr>
        <p:spPr>
          <a:xfrm>
            <a:off x="2208245" y="5805264"/>
            <a:ext cx="3630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Christoph Molnar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pic">
            <a:extLst>
              <a:ext uri="{FF2B5EF4-FFF2-40B4-BE49-F238E27FC236}">
                <a16:creationId xmlns:a16="http://schemas.microsoft.com/office/drawing/2014/main" id="{D0A62CA4-5223-421B-B7EC-3CB5E09F4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44" y="1428870"/>
            <a:ext cx="7019074" cy="40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97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406991" y="2548925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5.2 SHAP</a:t>
            </a:r>
            <a:endParaRPr lang="zh-CN" altLang="en-US" sz="4800" kern="0" dirty="0">
              <a:ln/>
              <a:solidFill>
                <a:srgbClr val="44546A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B2C194E6-21CB-49C7-AB07-45A0C1453FF5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▲5.1.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可视故事化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▼5.3. Facet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357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5.2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SHAP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479AE4E-2203-42A0-B181-0DDE4C2B7D93}"/>
              </a:ext>
            </a:extLst>
          </p:cNvPr>
          <p:cNvSpPr txBox="1">
            <a:spLocks/>
          </p:cNvSpPr>
          <p:nvPr/>
        </p:nvSpPr>
        <p:spPr bwMode="auto">
          <a:xfrm>
            <a:off x="4256567" y="481022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5.2.1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定义与特征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2DBCEB9-115A-4299-BD6C-8C464907E67A}"/>
              </a:ext>
            </a:extLst>
          </p:cNvPr>
          <p:cNvSpPr/>
          <p:nvPr/>
        </p:nvSpPr>
        <p:spPr>
          <a:xfrm>
            <a:off x="959036" y="1989317"/>
            <a:ext cx="3184552" cy="3742660"/>
          </a:xfrm>
          <a:prstGeom prst="roundRect">
            <a:avLst>
              <a:gd name="adj" fmla="val 342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D8A9F1-6D31-4AA7-AF88-53131D29AE9E}"/>
              </a:ext>
            </a:extLst>
          </p:cNvPr>
          <p:cNvSpPr txBox="1"/>
          <p:nvPr/>
        </p:nvSpPr>
        <p:spPr>
          <a:xfrm>
            <a:off x="1212111" y="2063115"/>
            <a:ext cx="2714848" cy="3363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在博弈论中，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Shapley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值（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Shapley Values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）的基本思想是按照联盟中成员的边际贡献的比例来分配收益。其中，“边际贡献”是指假设考虑加入联盟的顺序，新加入者对联盟收益的贡献就是边际贡献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FB9E4B2-C98A-4F1C-A0D8-9F38DF629859}"/>
              </a:ext>
            </a:extLst>
          </p:cNvPr>
          <p:cNvSpPr/>
          <p:nvPr/>
        </p:nvSpPr>
        <p:spPr>
          <a:xfrm>
            <a:off x="4414981" y="1991819"/>
            <a:ext cx="3184552" cy="3742660"/>
          </a:xfrm>
          <a:prstGeom prst="roundRect">
            <a:avLst>
              <a:gd name="adj" fmla="val 34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A4FA34-161A-4ED3-BECA-962417DD8BBF}"/>
              </a:ext>
            </a:extLst>
          </p:cNvPr>
          <p:cNvSpPr txBox="1"/>
          <p:nvPr/>
        </p:nvSpPr>
        <p:spPr>
          <a:xfrm>
            <a:off x="4803932" y="2661970"/>
            <a:ext cx="2406650" cy="2117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Shapley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值不仅可以反映出每一个样本中的特征对预测的贡献，而且还可以表现贡献的正负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E4F20B5-CAD4-41C7-8DBC-89D642233519}"/>
              </a:ext>
            </a:extLst>
          </p:cNvPr>
          <p:cNvSpPr/>
          <p:nvPr/>
        </p:nvSpPr>
        <p:spPr>
          <a:xfrm>
            <a:off x="7900960" y="2017684"/>
            <a:ext cx="3184552" cy="3742660"/>
          </a:xfrm>
          <a:prstGeom prst="roundRect">
            <a:avLst>
              <a:gd name="adj" fmla="val 34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54EBFB-4CAD-413D-B200-0A747986ED0E}"/>
              </a:ext>
            </a:extLst>
          </p:cNvPr>
          <p:cNvSpPr txBox="1"/>
          <p:nvPr/>
        </p:nvSpPr>
        <p:spPr>
          <a:xfrm>
            <a:off x="8443746" y="2514269"/>
            <a:ext cx="2264735" cy="253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Shapley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值具有效性（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Efficiency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）、对称性（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Symmetry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）、无效性（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Dummy player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）、线性（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Linearity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）等特征。</a:t>
            </a:r>
          </a:p>
        </p:txBody>
      </p:sp>
    </p:spTree>
    <p:extLst>
      <p:ext uri="{BB962C8B-B14F-4D97-AF65-F5344CB8AC3E}">
        <p14:creationId xmlns:p14="http://schemas.microsoft.com/office/powerpoint/2010/main" val="3396349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941C33-CEFD-4785-AC2D-F2949747DFA1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5.2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SHAP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F9CE767-EB75-4EBC-8827-883572CE1BBA}"/>
              </a:ext>
            </a:extLst>
          </p:cNvPr>
          <p:cNvSpPr txBox="1">
            <a:spLocks/>
          </p:cNvSpPr>
          <p:nvPr/>
        </p:nvSpPr>
        <p:spPr bwMode="auto">
          <a:xfrm>
            <a:off x="4256567" y="481022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5.2.2 </a:t>
            </a:r>
            <a:r>
              <a:rPr lang="zh-CN" altLang="en-US" b="1" kern="0" dirty="0">
                <a:solidFill>
                  <a:srgbClr val="44546A"/>
                </a:solidFill>
                <a:latin typeface="+mn-lt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ECF1246-C3A8-4F80-A389-BAE117778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817" y="1340768"/>
            <a:ext cx="6440365" cy="821913"/>
          </a:xfrm>
          <a:prstGeom prst="rect">
            <a:avLst/>
          </a:prstGeom>
        </p:spPr>
      </p:pic>
      <p:pic>
        <p:nvPicPr>
          <p:cNvPr id="21" name="图片 20" descr="图片包含 图形用户界面&#10;&#10;描述已自动生成">
            <a:extLst>
              <a:ext uri="{FF2B5EF4-FFF2-40B4-BE49-F238E27FC236}">
                <a16:creationId xmlns:a16="http://schemas.microsoft.com/office/drawing/2014/main" id="{FA7F63A9-D22D-41D7-A49F-F883FA377F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86" y="2276872"/>
            <a:ext cx="6802626" cy="386433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EC6EF7C-2F43-4EDB-ADEA-9AA6ABE906CA}"/>
              </a:ext>
            </a:extLst>
          </p:cNvPr>
          <p:cNvSpPr txBox="1"/>
          <p:nvPr/>
        </p:nvSpPr>
        <p:spPr>
          <a:xfrm>
            <a:off x="4904549" y="6110313"/>
            <a:ext cx="2382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Shapley</a:t>
            </a:r>
            <a:r>
              <a:rPr lang="zh-CN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值的含义</a:t>
            </a:r>
            <a:endParaRPr lang="zh-CN" altLang="en-US" sz="2000" dirty="0">
              <a:solidFill>
                <a:prstClr val="black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208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941C33-CEFD-4785-AC2D-F2949747DFA1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5.2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SHAP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4631F3D-1B61-415F-9332-4D210FCDDF6F}"/>
              </a:ext>
            </a:extLst>
          </p:cNvPr>
          <p:cNvSpPr txBox="1">
            <a:spLocks/>
          </p:cNvSpPr>
          <p:nvPr/>
        </p:nvSpPr>
        <p:spPr bwMode="auto">
          <a:xfrm>
            <a:off x="4256567" y="481022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5.2.2 </a:t>
            </a:r>
            <a:r>
              <a:rPr lang="zh-CN" altLang="en-US" b="1" kern="0" dirty="0">
                <a:solidFill>
                  <a:srgbClr val="44546A"/>
                </a:solidFill>
                <a:latin typeface="+mn-lt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 descr="社交网络的手机截图&#10;&#10;中度可信度描述已自动生成">
            <a:extLst>
              <a:ext uri="{FF2B5EF4-FFF2-40B4-BE49-F238E27FC236}">
                <a16:creationId xmlns:a16="http://schemas.microsoft.com/office/drawing/2014/main" id="{C72C5F04-4FBE-401D-A3C3-E0252AE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05" y="1206187"/>
            <a:ext cx="5858713" cy="457483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76077D1-5C10-4030-94BA-B7C9CD6F99C4}"/>
              </a:ext>
            </a:extLst>
          </p:cNvPr>
          <p:cNvSpPr txBox="1"/>
          <p:nvPr/>
        </p:nvSpPr>
        <p:spPr>
          <a:xfrm>
            <a:off x="4579087" y="5848072"/>
            <a:ext cx="3067733" cy="65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</a:t>
            </a: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的应用</a:t>
            </a:r>
            <a:endParaRPr lang="zh-CN" altLang="zh-CN" kern="1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indent="1270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 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官网）</a:t>
            </a:r>
            <a:endParaRPr lang="zh-CN" altLang="zh-CN" sz="1600" i="1" kern="1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44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1064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目录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3E75191-F369-4A2E-931D-B7AF7FF9B006}"/>
              </a:ext>
            </a:extLst>
          </p:cNvPr>
          <p:cNvSpPr txBox="1">
            <a:spLocks/>
          </p:cNvSpPr>
          <p:nvPr/>
        </p:nvSpPr>
        <p:spPr bwMode="auto">
          <a:xfrm>
            <a:off x="1991544" y="836712"/>
            <a:ext cx="7210425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7" name="内容占位符 4">
            <a:extLst>
              <a:ext uri="{FF2B5EF4-FFF2-40B4-BE49-F238E27FC236}">
                <a16:creationId xmlns:a16="http://schemas.microsoft.com/office/drawing/2014/main" id="{4BD41326-9E78-401A-9804-0CD90EC33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187733"/>
              </p:ext>
            </p:extLst>
          </p:nvPr>
        </p:nvGraphicFramePr>
        <p:xfrm>
          <a:off x="59668" y="2132856"/>
          <a:ext cx="12072664" cy="320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820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406991" y="2548925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5.3 Facet</a:t>
            </a:r>
            <a:endParaRPr lang="zh-CN" altLang="en-US" sz="4800" kern="0" dirty="0">
              <a:ln/>
              <a:solidFill>
                <a:srgbClr val="44546A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5F96D029-FA3B-4C5E-91B3-B5B65D25CE60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▲5.2. SHAP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▼5.4.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反事实解释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00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941C33-CEFD-4785-AC2D-F2949747DFA1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5.3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Facet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68E40B5-1F96-49C4-8B72-20D8A6E915A9}"/>
              </a:ext>
            </a:extLst>
          </p:cNvPr>
          <p:cNvSpPr txBox="1">
            <a:spLocks/>
          </p:cNvSpPr>
          <p:nvPr/>
        </p:nvSpPr>
        <p:spPr bwMode="auto">
          <a:xfrm>
            <a:off x="4066953" y="434975"/>
            <a:ext cx="4058093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5.3.1 Facet overview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0B78141-608B-4062-95E3-94D7783EE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416" y="1196752"/>
            <a:ext cx="7239168" cy="467822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5ADC350-74D0-4142-9DB8-BA8C426BB212}"/>
              </a:ext>
            </a:extLst>
          </p:cNvPr>
          <p:cNvSpPr txBox="1"/>
          <p:nvPr/>
        </p:nvSpPr>
        <p:spPr>
          <a:xfrm>
            <a:off x="4160444" y="5877272"/>
            <a:ext cx="387111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Facet overview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的可视化效果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Facets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46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66DF43A6-C6A8-4E3C-A0FF-19E381C66FA0}"/>
              </a:ext>
            </a:extLst>
          </p:cNvPr>
          <p:cNvSpPr txBox="1">
            <a:spLocks/>
          </p:cNvSpPr>
          <p:nvPr/>
        </p:nvSpPr>
        <p:spPr bwMode="auto">
          <a:xfrm>
            <a:off x="4066953" y="434975"/>
            <a:ext cx="4058093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5.3.2 Facet dive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E3D5C1-3158-4E9D-88F3-DA2389A40D22}"/>
              </a:ext>
            </a:extLst>
          </p:cNvPr>
          <p:cNvSpPr txBox="1"/>
          <p:nvPr/>
        </p:nvSpPr>
        <p:spPr>
          <a:xfrm>
            <a:off x="2261572" y="5595337"/>
            <a:ext cx="766885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Facet dive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的可视化效果（以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Education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Age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为例）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Facets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81D1607-8D5B-416F-8E8E-24750BFE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270" y="1624277"/>
            <a:ext cx="8985455" cy="350413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A1C244F-81AF-4CC5-A166-401D12A64A9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5.3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Facet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718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86F32F0E-2009-453A-B820-0A3447F2772E}"/>
              </a:ext>
            </a:extLst>
          </p:cNvPr>
          <p:cNvSpPr txBox="1">
            <a:spLocks/>
          </p:cNvSpPr>
          <p:nvPr/>
        </p:nvSpPr>
        <p:spPr bwMode="auto">
          <a:xfrm>
            <a:off x="4066953" y="434975"/>
            <a:ext cx="4058093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5.3.2 Facet dive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E199DE-E706-4274-9F3F-C2C2498067B0}"/>
              </a:ext>
            </a:extLst>
          </p:cNvPr>
          <p:cNvSpPr txBox="1"/>
          <p:nvPr/>
        </p:nvSpPr>
        <p:spPr>
          <a:xfrm>
            <a:off x="2261573" y="5757604"/>
            <a:ext cx="766885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acet dive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可视化效果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Facets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E61CA8E-D380-4CF7-A4FA-73EA0C05E4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177" y="1313692"/>
            <a:ext cx="5979644" cy="423202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8F84B9A-5177-4C03-A133-C46093A52D21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5.3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Facet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685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F59B947-87A9-436E-A48D-672D30DE5F11}"/>
              </a:ext>
            </a:extLst>
          </p:cNvPr>
          <p:cNvSpPr txBox="1"/>
          <p:nvPr/>
        </p:nvSpPr>
        <p:spPr>
          <a:xfrm>
            <a:off x="2261573" y="5757604"/>
            <a:ext cx="766885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Facet dive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的可视化效果（以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Hours per week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Education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为例）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</a:t>
            </a:r>
            <a:r>
              <a:rPr lang="zh-CN" alt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Facets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官网）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3E670D-FF2A-4A53-AB0B-B7BF72E9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636" y="1215702"/>
            <a:ext cx="6552728" cy="4502333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A2AC84D2-A871-4799-879D-77F0D8F2855B}"/>
              </a:ext>
            </a:extLst>
          </p:cNvPr>
          <p:cNvSpPr txBox="1">
            <a:spLocks/>
          </p:cNvSpPr>
          <p:nvPr/>
        </p:nvSpPr>
        <p:spPr bwMode="auto">
          <a:xfrm>
            <a:off x="4066953" y="434975"/>
            <a:ext cx="4058093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5.3.2 Facet dive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84B43D7-7841-428A-89F3-88315CDE599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5.3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Facet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886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1139912" y="2509284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5.4 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反事实解释</a:t>
            </a: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8998C9C9-FAC3-40DA-B4D8-EF93695AE4E3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▲5.3. Facet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▼5.5. LIME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954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941C33-CEFD-4785-AC2D-F2949747DFA1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5.4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反事实解释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11C4B57-3162-40F8-A385-3E086BA965D9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5.4.1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反事实解释方法应用流程图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4DF334A-4DED-41F0-B64F-800982C0DABF}"/>
              </a:ext>
            </a:extLst>
          </p:cNvPr>
          <p:cNvSpPr/>
          <p:nvPr/>
        </p:nvSpPr>
        <p:spPr>
          <a:xfrm>
            <a:off x="630865" y="1587005"/>
            <a:ext cx="4800341" cy="4144972"/>
          </a:xfrm>
          <a:prstGeom prst="roundRect">
            <a:avLst>
              <a:gd name="adj" fmla="val 342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4">
            <a:extLst>
              <a:ext uri="{FF2B5EF4-FFF2-40B4-BE49-F238E27FC236}">
                <a16:creationId xmlns:a16="http://schemas.microsoft.com/office/drawing/2014/main" id="{3A289874-4776-4AF3-A797-F549A902B23B}"/>
              </a:ext>
            </a:extLst>
          </p:cNvPr>
          <p:cNvSpPr txBox="1">
            <a:spLocks/>
          </p:cNvSpPr>
          <p:nvPr/>
        </p:nvSpPr>
        <p:spPr bwMode="auto">
          <a:xfrm>
            <a:off x="918530" y="1789781"/>
            <a:ext cx="4285908" cy="341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主体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S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对命题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使用反事实解释需要考虑以下四个方面：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）信任。决定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是否可信；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）真相。表明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是否为真；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3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）证明。提供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为真的理由；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4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）敏感性。提出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为假的情况。具体应用流程如图所示：</a:t>
            </a:r>
          </a:p>
        </p:txBody>
      </p:sp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5A8DE947-A42F-423E-ACDF-851268E172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77" y="1612390"/>
            <a:ext cx="4600912" cy="437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941C33-CEFD-4785-AC2D-F2949747DFA1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5.4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反事实解释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E6C50E9B-9461-47EF-890F-F780884874D5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5.4.2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解释示例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" name="图片 21" descr="图示&#10;&#10;描述已自动生成">
            <a:extLst>
              <a:ext uri="{FF2B5EF4-FFF2-40B4-BE49-F238E27FC236}">
                <a16:creationId xmlns:a16="http://schemas.microsoft.com/office/drawing/2014/main" id="{4AD4557E-1DB4-418D-AE17-4EF4A62972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214423"/>
            <a:ext cx="6480720" cy="429625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CE6C487-1042-45CF-9AF7-E214C749E150}"/>
              </a:ext>
            </a:extLst>
          </p:cNvPr>
          <p:cNvSpPr txBox="1"/>
          <p:nvPr/>
        </p:nvSpPr>
        <p:spPr>
          <a:xfrm>
            <a:off x="3037609" y="5643577"/>
            <a:ext cx="6116782" cy="65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反事实解释的示例（以贷款为例）</a:t>
            </a:r>
            <a:endParaRPr lang="zh-CN" altLang="zh-CN" kern="1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indent="1270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Verma S, Dickerson J, Hines K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600" i="1" kern="1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36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1139912" y="2509284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5.5 LIME</a:t>
            </a:r>
            <a:endParaRPr lang="zh-CN" altLang="en-US" sz="4800" kern="0" dirty="0">
              <a:ln/>
              <a:solidFill>
                <a:srgbClr val="44546A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DE8AEFF6-B426-4C95-A062-44254E1EC475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▲5.4.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反事实解释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▼5.6. Anchors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5341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941C33-CEFD-4785-AC2D-F2949747DFA1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5.5 LIME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3B48EA7-2CEC-4A9E-A044-80DC62B4DF90}"/>
              </a:ext>
            </a:extLst>
          </p:cNvPr>
          <p:cNvSpPr/>
          <p:nvPr/>
        </p:nvSpPr>
        <p:spPr>
          <a:xfrm>
            <a:off x="1956391" y="1276348"/>
            <a:ext cx="8125424" cy="3426418"/>
          </a:xfrm>
          <a:prstGeom prst="roundRect">
            <a:avLst>
              <a:gd name="adj" fmla="val 3424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A2E425B-BB71-4D99-9668-3E98D9B6D96B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5.5.1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定义与特征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内容占位符 4">
            <a:extLst>
              <a:ext uri="{FF2B5EF4-FFF2-40B4-BE49-F238E27FC236}">
                <a16:creationId xmlns:a16="http://schemas.microsoft.com/office/drawing/2014/main" id="{891FA377-A203-4669-AF8E-52C0A14E86FE}"/>
              </a:ext>
            </a:extLst>
          </p:cNvPr>
          <p:cNvSpPr txBox="1">
            <a:spLocks/>
          </p:cNvSpPr>
          <p:nvPr/>
        </p:nvSpPr>
        <p:spPr bwMode="auto">
          <a:xfrm>
            <a:off x="2152715" y="1373658"/>
            <a:ext cx="7751890" cy="30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0000" marR="0" lvl="0" indent="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LIME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Local Interpretable Model-Agnostic Explanations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，局部可解释的模型不可知解释）是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2016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年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Marco Tulio Ribeiro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在其论文中提出的局部可解释性模型算法。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180000" marR="0" lvl="0" indent="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LIME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是一种模式无关的、局部解释的事后解释技术，可以支持任何分类模型和回归模型的解释。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180000" marR="0" lvl="0" indent="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该算法主要应用在文本处理与图像分类的模型中，是目前应用范围较广的可解释性方法。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CE8DEA6-75B3-4D6E-97FC-45A807087FB7}"/>
              </a:ext>
            </a:extLst>
          </p:cNvPr>
          <p:cNvSpPr txBox="1"/>
          <p:nvPr/>
        </p:nvSpPr>
        <p:spPr>
          <a:xfrm>
            <a:off x="3368471" y="5055345"/>
            <a:ext cx="506109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marR="0" lvl="0" indent="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LIME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解释器在黑盒模型解释方面具有三个特征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D709C2B-D687-41D5-B587-243F503ACC83}"/>
              </a:ext>
            </a:extLst>
          </p:cNvPr>
          <p:cNvSpPr/>
          <p:nvPr/>
        </p:nvSpPr>
        <p:spPr>
          <a:xfrm>
            <a:off x="2892056" y="5675498"/>
            <a:ext cx="1547415" cy="467336"/>
          </a:xfrm>
          <a:prstGeom prst="roundRect">
            <a:avLst>
              <a:gd name="adj" fmla="val 34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4E4EAA-4D6E-4FFA-821B-BB16411D058C}"/>
              </a:ext>
            </a:extLst>
          </p:cNvPr>
          <p:cNvSpPr txBox="1"/>
          <p:nvPr/>
        </p:nvSpPr>
        <p:spPr>
          <a:xfrm>
            <a:off x="2892056" y="5642568"/>
            <a:ext cx="1304260" cy="45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0" algn="just">
              <a:lnSpc>
                <a:spcPct val="15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None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可解释性 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B828929-87A7-420C-890E-26C6534DB203}"/>
              </a:ext>
            </a:extLst>
          </p:cNvPr>
          <p:cNvSpPr/>
          <p:nvPr/>
        </p:nvSpPr>
        <p:spPr>
          <a:xfrm>
            <a:off x="5472222" y="5675498"/>
            <a:ext cx="1547415" cy="467336"/>
          </a:xfrm>
          <a:prstGeom prst="roundRect">
            <a:avLst>
              <a:gd name="adj" fmla="val 34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4DA8AE3-5BA5-4CA6-89F3-67295B155606}"/>
              </a:ext>
            </a:extLst>
          </p:cNvPr>
          <p:cNvSpPr/>
          <p:nvPr/>
        </p:nvSpPr>
        <p:spPr>
          <a:xfrm>
            <a:off x="7832828" y="5647809"/>
            <a:ext cx="1547415" cy="467336"/>
          </a:xfrm>
          <a:prstGeom prst="roundRect">
            <a:avLst>
              <a:gd name="adj" fmla="val 34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0ABDC2-59E6-4651-9A3F-FDA24A1A52B5}"/>
              </a:ext>
            </a:extLst>
          </p:cNvPr>
          <p:cNvSpPr txBox="1"/>
          <p:nvPr/>
        </p:nvSpPr>
        <p:spPr>
          <a:xfrm>
            <a:off x="5414297" y="5635206"/>
            <a:ext cx="1547415" cy="45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0" algn="just">
              <a:lnSpc>
                <a:spcPct val="15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None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局部保真度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B77D3CC-C36A-49B2-B4CF-3F4F9BAD84E5}"/>
              </a:ext>
            </a:extLst>
          </p:cNvPr>
          <p:cNvSpPr txBox="1"/>
          <p:nvPr/>
        </p:nvSpPr>
        <p:spPr>
          <a:xfrm>
            <a:off x="7891534" y="5609380"/>
            <a:ext cx="1430005" cy="45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0" algn="just">
              <a:lnSpc>
                <a:spcPct val="150000"/>
              </a:lnSpc>
              <a:spcBef>
                <a:spcPts val="500"/>
              </a:spcBef>
              <a:buClr>
                <a:schemeClr val="accent5">
                  <a:lumMod val="50000"/>
                </a:schemeClr>
              </a:buClr>
              <a:buNone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模型无关 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54BA5B3-0BCD-427C-897E-0EF455E3EEB9}"/>
              </a:ext>
            </a:extLst>
          </p:cNvPr>
          <p:cNvCxnSpPr/>
          <p:nvPr/>
        </p:nvCxnSpPr>
        <p:spPr>
          <a:xfrm>
            <a:off x="1594884" y="4976037"/>
            <a:ext cx="904476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2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1139912" y="2509284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5.1 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可视故事化</a:t>
            </a: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37E53D57-A434-4510-8A46-69ADB0A3C2AC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▼5.2. SHAP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570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847D46-C22B-4403-8DBB-D26D29F10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5" y="1811578"/>
            <a:ext cx="11474590" cy="323484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613642A-196A-4E82-B8FE-9F6F4A5151F8}"/>
              </a:ext>
            </a:extLst>
          </p:cNvPr>
          <p:cNvSpPr txBox="1"/>
          <p:nvPr/>
        </p:nvSpPr>
        <p:spPr>
          <a:xfrm>
            <a:off x="2694117" y="5159835"/>
            <a:ext cx="6116782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LIME</a:t>
            </a: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解释器的实现原理</a:t>
            </a:r>
            <a:endParaRPr lang="zh-CN" altLang="zh-CN" kern="1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Marco Tulio Ribeiro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600" i="1" kern="1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92A0431-1F8B-4E0F-A407-363561563A2F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5.5.2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948C28-CA36-4A76-97BA-0A2477AC3890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5.5 LIME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7693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F2624F5-D61B-4D24-B982-E5C137E57DC3}"/>
              </a:ext>
            </a:extLst>
          </p:cNvPr>
          <p:cNvSpPr txBox="1"/>
          <p:nvPr/>
        </p:nvSpPr>
        <p:spPr>
          <a:xfrm>
            <a:off x="2623231" y="5497020"/>
            <a:ext cx="6116782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演示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LIME</a:t>
            </a:r>
            <a:r>
              <a:rPr lang="zh-CN" altLang="en-US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的示例</a:t>
            </a:r>
            <a:endParaRPr lang="zh-CN" altLang="zh-CN" kern="1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Marco Tulio Ribeiro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600" i="1" kern="1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242697A-5460-4326-A050-1E5D95D53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10" y="1445314"/>
            <a:ext cx="6669663" cy="396737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D65F0E2D-0F46-44EB-9836-855D4C4D951C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5.5.2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7D2F93-36B3-4F0D-993A-68B046D27D77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5.5 LIME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814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D8DCA91-EA98-4690-97AC-BF0B87966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14" y="374212"/>
            <a:ext cx="4746275" cy="24751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67EFC3-2BCB-481F-8E2C-13B6953CE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912" y="371857"/>
            <a:ext cx="5000000" cy="305714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EF10227-1D1B-40A4-8A3F-2E1F7FE24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4660" y="3038959"/>
            <a:ext cx="5200000" cy="286666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C0D9F44-078F-4CC7-ABE5-491C84D57414}"/>
              </a:ext>
            </a:extLst>
          </p:cNvPr>
          <p:cNvSpPr txBox="1"/>
          <p:nvPr/>
        </p:nvSpPr>
        <p:spPr>
          <a:xfrm>
            <a:off x="7883801" y="5599148"/>
            <a:ext cx="4395971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LIME</a:t>
            </a: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在树蛙图像分类的应用</a:t>
            </a:r>
            <a:endParaRPr lang="zh-CN" altLang="zh-CN" kern="1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Marco Tulio Ribeiro,2016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600" i="1" kern="1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5.5 LIME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1887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5.5 LIME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674B168-3F3F-4448-864D-E2B803EEAC7C}"/>
              </a:ext>
            </a:extLst>
          </p:cNvPr>
          <p:cNvSpPr txBox="1"/>
          <p:nvPr/>
        </p:nvSpPr>
        <p:spPr>
          <a:xfrm>
            <a:off x="2556555" y="5583397"/>
            <a:ext cx="6519494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LIME</a:t>
            </a:r>
            <a:r>
              <a:rPr lang="zh-CN" altLang="en-US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算法解释黑盒模型示意图（以神经网络为例）</a:t>
            </a:r>
            <a:endParaRPr lang="zh-CN" altLang="zh-CN" kern="1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A8C0AB-3A65-4363-8BC2-EADDAF9D1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30" y="1811439"/>
            <a:ext cx="8591343" cy="340104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C96CE77B-D9ED-4230-A1BA-2B213FB2C887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5.5.3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应用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122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1139912" y="2509284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5.6 Anchors</a:t>
            </a:r>
            <a:endParaRPr lang="zh-CN" altLang="en-US" sz="4800" kern="0" dirty="0">
              <a:ln/>
              <a:solidFill>
                <a:srgbClr val="44546A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A651A454-3E94-427B-9628-D1707252EAD1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▲5.5. LIME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▼5.7.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对比解释法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448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5.6 Anchors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155" y="348496"/>
            <a:ext cx="1680845" cy="1628140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E94AB03-BC35-4B93-8798-57CC4C3CCD2E}"/>
              </a:ext>
            </a:extLst>
          </p:cNvPr>
          <p:cNvSpPr/>
          <p:nvPr/>
        </p:nvSpPr>
        <p:spPr>
          <a:xfrm>
            <a:off x="1261729" y="1503227"/>
            <a:ext cx="9810307" cy="1764513"/>
          </a:xfrm>
          <a:prstGeom prst="roundRect">
            <a:avLst>
              <a:gd name="adj" fmla="val 3424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4">
            <a:extLst>
              <a:ext uri="{FF2B5EF4-FFF2-40B4-BE49-F238E27FC236}">
                <a16:creationId xmlns:a16="http://schemas.microsoft.com/office/drawing/2014/main" id="{CF540AD2-5C8F-4312-AA88-AAAD13F8C914}"/>
              </a:ext>
            </a:extLst>
          </p:cNvPr>
          <p:cNvSpPr txBox="1">
            <a:spLocks/>
          </p:cNvSpPr>
          <p:nvPr/>
        </p:nvSpPr>
        <p:spPr bwMode="auto">
          <a:xfrm>
            <a:off x="1389321" y="1697564"/>
            <a:ext cx="9519684" cy="479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0000" marR="0" lvl="0" indent="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Anchors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（译为“锚”）是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2018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年由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Marco Ribeiro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在其论文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《Anchors: High-Precision Model-Agnostic Explanations》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中提出。它是一种基于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if-then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规则（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if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满足某些条件，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then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模型一定给出特定类别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结果）的模型无关解释，可表示用于局部预测的 “充分”条件。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180000" marR="0" lvl="0" indent="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22900" marR="0" lvl="0" indent="-34290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LIME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方法是使用简单的可解释性模型（通常为线性模型）局部拟合复杂黑盒模型，但其缺点是很难解释具有非线性决策边界的模型，并且无法确定可解释的区域范围；</a:t>
            </a:r>
          </a:p>
          <a:p>
            <a:pPr marL="522900" marR="0" lvl="0" indent="-34290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SHAP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通过求出每个特征对于预测结果的贡献值进行解释，但存在错误解释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SHAP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值的问题。</a:t>
            </a:r>
          </a:p>
          <a:p>
            <a:pPr marL="522900" marR="0" lvl="0" indent="-34290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Anchors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中的“锚”作为一种高精度的解释器克服了上述缺点，有助于高精度地解释目标观测值以及一组周围观测值。</a:t>
            </a:r>
          </a:p>
          <a:p>
            <a:pPr marL="342900" marR="0" lvl="0" indent="57600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8409807-890D-47BC-8448-18E7472A82CF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5.6.1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定义及特点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CB1256B0-E277-45A1-8764-DCDFC6E67F24}"/>
              </a:ext>
            </a:extLst>
          </p:cNvPr>
          <p:cNvSpPr/>
          <p:nvPr/>
        </p:nvSpPr>
        <p:spPr>
          <a:xfrm>
            <a:off x="1261729" y="3590261"/>
            <a:ext cx="396950" cy="238523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19D663-2F05-4621-9ABD-C413D2630B5F}"/>
              </a:ext>
            </a:extLst>
          </p:cNvPr>
          <p:cNvSpPr txBox="1"/>
          <p:nvPr/>
        </p:nvSpPr>
        <p:spPr>
          <a:xfrm>
            <a:off x="354418" y="4544151"/>
            <a:ext cx="928577" cy="482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100" dirty="0">
                <a:solidFill>
                  <a:srgbClr val="000000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特点</a:t>
            </a:r>
            <a:endParaRPr lang="zh-CN" altLang="zh-CN" sz="2400" kern="100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75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5.6 Anchors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8409807-890D-47BC-8448-18E7472A82CF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5.6.2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应用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18" descr="图表, 瀑布图&#10;&#10;描述已自动生成">
            <a:extLst>
              <a:ext uri="{FF2B5EF4-FFF2-40B4-BE49-F238E27FC236}">
                <a16:creationId xmlns:a16="http://schemas.microsoft.com/office/drawing/2014/main" id="{B08CC901-F7E2-45F1-B302-030E894045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65" y="1256888"/>
            <a:ext cx="4993095" cy="435516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0B0DB24-0F88-4947-BAA0-A86A223B898D}"/>
              </a:ext>
            </a:extLst>
          </p:cNvPr>
          <p:cNvSpPr txBox="1"/>
          <p:nvPr/>
        </p:nvSpPr>
        <p:spPr>
          <a:xfrm>
            <a:off x="2679939" y="5726334"/>
            <a:ext cx="6116782" cy="65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情绪预测——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CN" altLang="zh-CN" kern="1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（来源：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Ribeiro M T, Singh S, </a:t>
            </a:r>
            <a:r>
              <a:rPr lang="en-US" altLang="zh-CN" sz="1600" i="1" kern="1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Guestrin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600" i="1" kern="1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260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5.6 Anchors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CCE9EFF9-6F2A-4989-BF27-65C70B1A6CDC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5.6.2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应用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B1C89B6-3024-4E01-A5BD-A68235B45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308" y="1647628"/>
            <a:ext cx="5005381" cy="193279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28ABA3B-7BF1-4175-A549-F8585C617382}"/>
              </a:ext>
            </a:extLst>
          </p:cNvPr>
          <p:cNvSpPr txBox="1"/>
          <p:nvPr/>
        </p:nvSpPr>
        <p:spPr>
          <a:xfrm>
            <a:off x="690682" y="1258941"/>
            <a:ext cx="10081120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5-1 </a:t>
            </a:r>
            <a:r>
              <a:rPr lang="zh-CN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单词“</a:t>
            </a:r>
            <a:r>
              <a:rPr lang="en-US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lang="zh-CN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”的词性标签的锚定（来源：</a:t>
            </a:r>
            <a:r>
              <a:rPr lang="en-US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Ribeiro M T, Singh S, </a:t>
            </a:r>
            <a:r>
              <a:rPr lang="en-US" altLang="zh-CN" kern="1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Guestrin</a:t>
            </a:r>
            <a:r>
              <a:rPr lang="en-US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</a:t>
            </a:r>
            <a:r>
              <a:rPr lang="zh-CN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zh-CN" altLang="zh-CN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6AAA4AE-9AA5-4239-98FA-C7C1D211F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894" y="3968838"/>
            <a:ext cx="4132584" cy="24541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CDA4107-167B-471A-9D1D-9ED6A86C6AB7}"/>
              </a:ext>
            </a:extLst>
          </p:cNvPr>
          <p:cNvSpPr txBox="1"/>
          <p:nvPr/>
        </p:nvSpPr>
        <p:spPr>
          <a:xfrm>
            <a:off x="1062626" y="3559071"/>
            <a:ext cx="10081120" cy="372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indent="266700" algn="ctr">
              <a:lnSpc>
                <a:spcPct val="110000"/>
              </a:lnSpc>
              <a:defRPr sz="2000" kern="100">
                <a:solidFill>
                  <a:srgbClr val="00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</a:rPr>
              <a:t>表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</a:rPr>
              <a:t>5-2</a:t>
            </a:r>
            <a:r>
              <a:rPr lang="zh-CN" altLang="zh-CN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</a:rPr>
              <a:t>为表格数据集生成的锚（来源：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</a:rPr>
              <a:t>Ribeiro M T, Singh S,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</a:rPr>
              <a:t>Guestrin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</a:rPr>
              <a:t> C.</a:t>
            </a:r>
            <a:r>
              <a:rPr lang="zh-CN" altLang="zh-CN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</a:rPr>
              <a:t>，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</a:rPr>
              <a:t>2018</a:t>
            </a:r>
            <a:r>
              <a:rPr lang="zh-CN" altLang="zh-CN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</a:rPr>
              <a:t>）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280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5.6 Anchors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87734C80-1486-4599-911D-5561EDDD51A5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5.6.2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应用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0029BDC-A44D-46B0-94C5-4B5B6D6083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53"/>
          <a:stretch/>
        </p:blipFill>
        <p:spPr bwMode="auto">
          <a:xfrm>
            <a:off x="1560713" y="1124744"/>
            <a:ext cx="9070574" cy="4570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B558A51-32D1-4762-97A0-3F6E651E3FC9}"/>
              </a:ext>
            </a:extLst>
          </p:cNvPr>
          <p:cNvSpPr txBox="1"/>
          <p:nvPr/>
        </p:nvSpPr>
        <p:spPr>
          <a:xfrm>
            <a:off x="3037608" y="5775074"/>
            <a:ext cx="6116782" cy="64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图像分类与视觉问答（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VQA</a:t>
            </a: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）的锚点解释</a:t>
            </a:r>
            <a:endParaRPr lang="zh-CN" altLang="zh-CN" kern="1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（来源：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Ribeiro M T, Singh S, </a:t>
            </a:r>
            <a:r>
              <a:rPr lang="en-US" altLang="zh-CN" sz="1600" i="1" kern="1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Guestrin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C.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600" i="1" kern="1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63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1139912" y="2509284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5.7 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对比解释法</a:t>
            </a: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B589FCC5-D358-4454-946F-046849C7D515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▲5.6.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Anchors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▼5.8. A/B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测试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030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A48DD567-9D2A-4BED-A31E-48D06681D875}"/>
              </a:ext>
            </a:extLst>
          </p:cNvPr>
          <p:cNvSpPr txBox="1">
            <a:spLocks/>
          </p:cNvSpPr>
          <p:nvPr/>
        </p:nvSpPr>
        <p:spPr bwMode="auto">
          <a:xfrm>
            <a:off x="397933" y="392510"/>
            <a:ext cx="10666619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5.1.1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内容占位符 7">
            <a:extLst>
              <a:ext uri="{FF2B5EF4-FFF2-40B4-BE49-F238E27FC236}">
                <a16:creationId xmlns:a16="http://schemas.microsoft.com/office/drawing/2014/main" id="{DC01051A-799B-416C-B2C6-53124BC5EB44}"/>
              </a:ext>
            </a:extLst>
          </p:cNvPr>
          <p:cNvSpPr txBox="1">
            <a:spLocks/>
          </p:cNvSpPr>
          <p:nvPr/>
        </p:nvSpPr>
        <p:spPr bwMode="auto">
          <a:xfrm>
            <a:off x="551383" y="1523118"/>
            <a:ext cx="5665119" cy="3920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可视故事化是指以可视化方法为主要叙事手段的故事创作过程。通常，人们将采用可视故事化方法生成的故事称之为“可视故事”。可视故事及其故事点可以为统计图表、照片、插图、视频，并且还可以采用文字、语音和视频来增强可视故事的效果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288000" marR="0" lvl="0" indent="-288000" algn="r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“可视化是数据故事化的实现手段之一。”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	                  </a:t>
            </a:r>
            <a:r>
              <a:rPr kumimoji="0" lang="en-US" altLang="zh-CN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——</a:t>
            </a:r>
            <a:r>
              <a:rPr kumimoji="0" lang="zh-CN" altLang="en-US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朝乐门（本书作者）</a:t>
            </a:r>
          </a:p>
        </p:txBody>
      </p:sp>
      <p:pic>
        <p:nvPicPr>
          <p:cNvPr id="22" name="图片 21" descr="图示, 维恩图&#10;&#10;描述已自动生成">
            <a:extLst>
              <a:ext uri="{FF2B5EF4-FFF2-40B4-BE49-F238E27FC236}">
                <a16:creationId xmlns:a16="http://schemas.microsoft.com/office/drawing/2014/main" id="{4B004FAA-B62A-4494-A7F5-A836689F23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27" y="2205014"/>
            <a:ext cx="2686363" cy="26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09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5.7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对比解释法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8409807-890D-47BC-8448-18E7472A82CF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5.7.1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定义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756E7B08-0F73-449D-AD30-6EBD1EEFED4E}"/>
              </a:ext>
            </a:extLst>
          </p:cNvPr>
          <p:cNvSpPr txBox="1">
            <a:spLocks/>
          </p:cNvSpPr>
          <p:nvPr/>
        </p:nvSpPr>
        <p:spPr bwMode="auto">
          <a:xfrm>
            <a:off x="839373" y="1397972"/>
            <a:ext cx="111612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0000" marR="0" lvl="0" indent="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{</a:t>
            </a:r>
          </a:p>
          <a:p>
            <a:pPr marL="180000" marR="0" lvl="0" indent="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输入样本</a:t>
            </a: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x</a:t>
            </a:r>
            <a:r>
              <a: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被归入类型</a:t>
            </a: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y</a:t>
            </a:r>
            <a:r>
              <a: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，是因为特征</a:t>
            </a: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[f_i,…,f_k]</a:t>
            </a:r>
            <a:r>
              <a: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存在，且特征</a:t>
            </a: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[f_m,…,f_p]</a:t>
            </a:r>
            <a:r>
              <a: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不存在</a:t>
            </a:r>
          </a:p>
          <a:p>
            <a:pPr marL="180000" marR="0" lvl="0" indent="0" algn="just" defTabSz="914400" rtl="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}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D7818C1-F52D-4D5B-9449-6FA8268F2720}"/>
              </a:ext>
            </a:extLst>
          </p:cNvPr>
          <p:cNvSpPr txBox="1"/>
          <p:nvPr/>
        </p:nvSpPr>
        <p:spPr>
          <a:xfrm>
            <a:off x="1367246" y="3282642"/>
            <a:ext cx="9457507" cy="2940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000" indent="0" algn="just" eaLnBrk="0" hangingPunct="0">
              <a:lnSpc>
                <a:spcPct val="150000"/>
              </a:lnSpc>
              <a:spcBef>
                <a:spcPts val="500"/>
              </a:spcBef>
              <a:buClr>
                <a:schemeClr val="hlink"/>
              </a:buClr>
              <a:buFont typeface="Wingdings" pitchFamily="2" charset="2"/>
              <a:buNone/>
              <a:defRPr sz="2200">
                <a:latin typeface="+mn-lt"/>
                <a:ea typeface="+mn-ea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Font typeface="Wingdings 2" pitchFamily="18" charset="2"/>
              <a:buChar char="¡"/>
              <a:defRPr sz="16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latin typeface="+mn-lt"/>
                <a:ea typeface="+mn-ea"/>
              </a:defRPr>
            </a:lvl9pPr>
          </a:lstStyle>
          <a:p>
            <a:pPr marL="180000" marR="0" lvl="0" indent="576000" algn="just" defTabSz="914400" eaLnBrk="0" fontAlgn="base" latinLnBrk="0" hangingPunct="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例如，在医学上，患者出现咳嗽、感冒和发烧症状，但没有痰或寒战，很可能会被诊断为流感而不是肺炎。咳嗽，感冒和发烧的存在，可能意味着流感或肺炎。同时，痰和寒战的不存在，可以得出流感的诊断。可见，对于流感而言，咳嗽、感冒和发烧症状是相关阳性特征集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(Pertinent Positive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PP)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，而痰和寒战相关阴性特征集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  (PN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Pertinent Negative)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。在此，流感的诊断不仅需要相关阳性特征集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(Pertinent Positive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PP)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，而且还需要相关阴性特征集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  (PN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Pertinent Negative)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5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8409807-890D-47BC-8448-18E7472A82CF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5.7.2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方法公式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C6719D3-5178-430F-944B-29C8AC8E0EE6}"/>
              </a:ext>
            </a:extLst>
          </p:cNvPr>
          <p:cNvSpPr/>
          <p:nvPr/>
        </p:nvSpPr>
        <p:spPr>
          <a:xfrm>
            <a:off x="5047744" y="1757378"/>
            <a:ext cx="1915091" cy="579967"/>
          </a:xfrm>
          <a:prstGeom prst="roundRect">
            <a:avLst>
              <a:gd name="adj" fmla="val 34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73B4099-84DC-40E0-9A9A-050578C5C3AB}"/>
              </a:ext>
            </a:extLst>
          </p:cNvPr>
          <p:cNvSpPr/>
          <p:nvPr/>
        </p:nvSpPr>
        <p:spPr>
          <a:xfrm>
            <a:off x="2645401" y="2777472"/>
            <a:ext cx="6719776" cy="2508470"/>
          </a:xfrm>
          <a:prstGeom prst="roundRect">
            <a:avLst>
              <a:gd name="adj" fmla="val 3424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65537E5B-6301-47D9-A04F-5E1E6F71C329}"/>
              </a:ext>
            </a:extLst>
          </p:cNvPr>
          <p:cNvSpPr txBox="1">
            <a:spLocks/>
          </p:cNvSpPr>
          <p:nvPr/>
        </p:nvSpPr>
        <p:spPr bwMode="auto">
          <a:xfrm>
            <a:off x="2837374" y="3103362"/>
            <a:ext cx="3117123" cy="183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0000" indent="0" algn="just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x0:</a:t>
            </a:r>
            <a:r>
              <a:rPr lang="zh-CN" altLang="en-US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需要解释的样本；</a:t>
            </a:r>
          </a:p>
          <a:p>
            <a:pPr marL="180000" indent="0" algn="just">
              <a:lnSpc>
                <a:spcPct val="150000"/>
              </a:lnSpc>
              <a:spcBef>
                <a:spcPts val="500"/>
              </a:spcBef>
              <a:buNone/>
            </a:pPr>
            <a:r>
              <a:rPr lang="el-GR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x0</a:t>
            </a:r>
            <a:r>
              <a:rPr lang="zh-CN" altLang="en-US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的扰动；</a:t>
            </a:r>
          </a:p>
          <a:p>
            <a:pPr marL="180000" indent="0" algn="just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x:</a:t>
            </a:r>
            <a:r>
              <a:rPr lang="zh-CN" altLang="en-US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对</a:t>
            </a:r>
            <a:r>
              <a: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x0</a:t>
            </a:r>
            <a:r>
              <a:rPr lang="zh-CN" altLang="en-US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进行扰动后得到的变体，即</a:t>
            </a:r>
            <a:r>
              <a: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= x0 + 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F12821-4E56-478F-9C48-985ED29EFCE2}"/>
              </a:ext>
            </a:extLst>
          </p:cNvPr>
          <p:cNvSpPr txBox="1"/>
          <p:nvPr/>
        </p:nvSpPr>
        <p:spPr>
          <a:xfrm>
            <a:off x="5092122" y="1677590"/>
            <a:ext cx="1792533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marR="0" lvl="0" indent="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 = x0 + δ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32FA30-0718-4D5A-B5C7-9A01B7387B68}"/>
              </a:ext>
            </a:extLst>
          </p:cNvPr>
          <p:cNvSpPr txBox="1"/>
          <p:nvPr/>
        </p:nvSpPr>
        <p:spPr>
          <a:xfrm>
            <a:off x="5988388" y="3063896"/>
            <a:ext cx="284485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2900" marR="0" lvl="0" indent="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Pred(x)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预测结果；</a:t>
            </a:r>
          </a:p>
          <a:p>
            <a:pPr marL="522900" marR="0" lvl="0" indent="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AE(x)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x0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的数据流形的接近度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A7C6B6C-723F-4DAA-9831-0A07F262DA2A}"/>
              </a:ext>
            </a:extLst>
          </p:cNvPr>
          <p:cNvCxnSpPr>
            <a:cxnSpLocks/>
          </p:cNvCxnSpPr>
          <p:nvPr/>
        </p:nvCxnSpPr>
        <p:spPr>
          <a:xfrm>
            <a:off x="6181061" y="3063896"/>
            <a:ext cx="0" cy="18696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394E672-D927-4078-BDE1-0A6106509477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5.7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对比解释法</a:t>
            </a:r>
          </a:p>
        </p:txBody>
      </p:sp>
    </p:spTree>
    <p:extLst>
      <p:ext uri="{BB962C8B-B14F-4D97-AF65-F5344CB8AC3E}">
        <p14:creationId xmlns:p14="http://schemas.microsoft.com/office/powerpoint/2010/main" val="1224341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36D9ACD2-CE3B-453A-BD3F-6772457DE14A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5.7.2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方法公式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内容占位符 4">
            <a:extLst>
              <a:ext uri="{FF2B5EF4-FFF2-40B4-BE49-F238E27FC236}">
                <a16:creationId xmlns:a16="http://schemas.microsoft.com/office/drawing/2014/main" id="{37E173C4-B48B-42A2-ACB3-E7A3246329F7}"/>
              </a:ext>
            </a:extLst>
          </p:cNvPr>
          <p:cNvSpPr txBox="1">
            <a:spLocks/>
          </p:cNvSpPr>
          <p:nvPr/>
        </p:nvSpPr>
        <p:spPr bwMode="auto">
          <a:xfrm>
            <a:off x="0" y="980728"/>
            <a:ext cx="7862299" cy="603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0000" indent="0" algn="just">
              <a:lnSpc>
                <a:spcPct val="150000"/>
              </a:lnSpc>
              <a:spcBef>
                <a:spcPts val="500"/>
              </a:spcBef>
              <a:buFont typeface="Wingdings" pitchFamily="2" charset="2"/>
              <a:buNone/>
            </a:pPr>
            <a:r>
              <a:rPr lang="zh-CN" altLang="en-US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）相关阴性特征集  </a:t>
            </a:r>
            <a:r>
              <a: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(PN</a:t>
            </a:r>
            <a:r>
              <a:rPr lang="zh-CN" altLang="en-US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Pertinent Negative)</a:t>
            </a:r>
            <a:r>
              <a:rPr lang="zh-CN" altLang="en-US" sz="1800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的发现方法</a:t>
            </a:r>
            <a:endParaRPr lang="en-US" altLang="zh-CN" sz="18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80000" indent="0" algn="just">
              <a:lnSpc>
                <a:spcPct val="150000"/>
              </a:lnSpc>
              <a:spcBef>
                <a:spcPts val="500"/>
              </a:spcBef>
              <a:buFont typeface="Wingdings" pitchFamily="2" charset="2"/>
              <a:buNone/>
            </a:pPr>
            <a:endParaRPr lang="en-US" altLang="zh-CN" sz="1800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625286C-5C52-4A82-8DBC-13018F175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461" y="1556792"/>
            <a:ext cx="7737078" cy="144028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343786A-0DA0-476B-AA0E-D2C17FA33FB4}"/>
              </a:ext>
            </a:extLst>
          </p:cNvPr>
          <p:cNvSpPr txBox="1"/>
          <p:nvPr/>
        </p:nvSpPr>
        <p:spPr>
          <a:xfrm>
            <a:off x="-35915" y="2969783"/>
            <a:ext cx="7546212" cy="603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0000" indent="0" algn="just" eaLnBrk="0" hangingPunct="0">
              <a:lnSpc>
                <a:spcPct val="150000"/>
              </a:lnSpc>
              <a:spcBef>
                <a:spcPts val="500"/>
              </a:spcBef>
              <a:buClr>
                <a:schemeClr val="hlink"/>
              </a:buClr>
              <a:buFont typeface="Wingdings" pitchFamily="2" charset="2"/>
              <a:buNone/>
              <a:defRPr sz="22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Font typeface="Wingdings 2" pitchFamily="18" charset="2"/>
              <a:buChar char="¡"/>
              <a:defRPr sz="16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  <a:buClr>
                <a:srgbClr val="0563C1"/>
              </a:buClr>
            </a:pPr>
            <a:r>
              <a:rPr lang="zh-CN" altLang="zh-CN" sz="1800" dirty="0">
                <a:solidFill>
                  <a:prstClr val="black"/>
                </a:solidFill>
                <a:ea typeface="宋体"/>
              </a:rPr>
              <a:t>（</a:t>
            </a:r>
            <a:r>
              <a:rPr lang="en-US" altLang="zh-CN" sz="1800" dirty="0">
                <a:solidFill>
                  <a:prstClr val="black"/>
                </a:solidFill>
                <a:ea typeface="宋体"/>
              </a:rPr>
              <a:t>2</a:t>
            </a:r>
            <a:r>
              <a:rPr lang="zh-CN" altLang="zh-CN" sz="1800" dirty="0">
                <a:solidFill>
                  <a:prstClr val="black"/>
                </a:solidFill>
                <a:ea typeface="宋体"/>
              </a:rPr>
              <a:t>）相关阳性特征集</a:t>
            </a:r>
            <a:r>
              <a:rPr lang="en-US" altLang="zh-CN" sz="1800" dirty="0">
                <a:solidFill>
                  <a:prstClr val="black"/>
                </a:solidFill>
                <a:ea typeface="宋体"/>
              </a:rPr>
              <a:t>(Pertinent Positive</a:t>
            </a:r>
            <a:r>
              <a:rPr lang="zh-CN" altLang="zh-CN" sz="1800" dirty="0">
                <a:solidFill>
                  <a:prstClr val="black"/>
                </a:solidFill>
                <a:ea typeface="宋体"/>
              </a:rPr>
              <a:t>，</a:t>
            </a:r>
            <a:r>
              <a:rPr lang="en-US" altLang="zh-CN" sz="1800" dirty="0">
                <a:solidFill>
                  <a:prstClr val="black"/>
                </a:solidFill>
                <a:ea typeface="宋体"/>
              </a:rPr>
              <a:t>PP)</a:t>
            </a:r>
            <a:r>
              <a:rPr lang="zh-CN" altLang="zh-CN" sz="1800" dirty="0">
                <a:solidFill>
                  <a:prstClr val="black"/>
                </a:solidFill>
                <a:ea typeface="宋体"/>
              </a:rPr>
              <a:t>的发现</a:t>
            </a:r>
            <a:r>
              <a:rPr lang="en-US" altLang="zh-CN" sz="1800" dirty="0">
                <a:solidFill>
                  <a:prstClr val="black"/>
                </a:solidFill>
                <a:ea typeface="宋体"/>
              </a:rPr>
              <a:t>PP</a:t>
            </a:r>
            <a:r>
              <a:rPr lang="zh-CN" altLang="zh-CN" sz="1800" dirty="0">
                <a:solidFill>
                  <a:prstClr val="black"/>
                </a:solidFill>
                <a:ea typeface="宋体"/>
              </a:rPr>
              <a:t>方法</a:t>
            </a:r>
            <a:endParaRPr lang="zh-CN" altLang="en-US" sz="1800" dirty="0">
              <a:solidFill>
                <a:prstClr val="black"/>
              </a:solidFill>
              <a:ea typeface="宋体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CFE97F6-D75E-4A76-AB12-D87E85F8B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982" y="3501008"/>
            <a:ext cx="8145450" cy="56767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5721B8F-7945-4135-897A-8572AF971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865" y="4149080"/>
            <a:ext cx="8852674" cy="114106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DF2C20E-60EC-4813-8A6E-A5C56A5F4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47" y="5381660"/>
            <a:ext cx="9436996" cy="112995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09B9C58-E0BE-45E9-B1A4-D6AF14D94F78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5.7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对比解释法</a:t>
            </a:r>
          </a:p>
        </p:txBody>
      </p:sp>
    </p:spTree>
    <p:extLst>
      <p:ext uri="{BB962C8B-B14F-4D97-AF65-F5344CB8AC3E}">
        <p14:creationId xmlns:p14="http://schemas.microsoft.com/office/powerpoint/2010/main" val="812091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8409807-890D-47BC-8448-18E7472A82CF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5.7.3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算法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54D935-6AF2-4044-A806-5AE304F4A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632" y="1812548"/>
            <a:ext cx="9274084" cy="417094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362969-A947-46AE-A942-B7F5C8CC2E3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5.7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对比解释法</a:t>
            </a:r>
          </a:p>
        </p:txBody>
      </p:sp>
    </p:spTree>
    <p:extLst>
      <p:ext uri="{BB962C8B-B14F-4D97-AF65-F5344CB8AC3E}">
        <p14:creationId xmlns:p14="http://schemas.microsoft.com/office/powerpoint/2010/main" val="3513435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8409807-890D-47BC-8448-18E7472A82CF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5.7.4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应用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8A4897-2401-4FB2-998F-262016A0A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627" y="1509720"/>
            <a:ext cx="6828746" cy="35860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3C1921A-359A-4CBC-A96B-AD95A43EB5AA}"/>
              </a:ext>
            </a:extLst>
          </p:cNvPr>
          <p:cNvSpPr txBox="1"/>
          <p:nvPr/>
        </p:nvSpPr>
        <p:spPr>
          <a:xfrm>
            <a:off x="2492458" y="5391029"/>
            <a:ext cx="7397554" cy="65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CEM</a:t>
            </a: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算法的应用示意图及其与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LIME</a:t>
            </a: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LRP</a:t>
            </a: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算法的对比</a:t>
            </a:r>
            <a:endParaRPr lang="zh-CN" altLang="zh-CN" kern="1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indent="1270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kern="1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Dhurandhar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A, Chen P Y, </a:t>
            </a:r>
            <a:r>
              <a:rPr lang="en-US" altLang="zh-CN" sz="1600" i="1" kern="1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Luss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R, et al.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r>
              <a:rPr lang="zh-CN" altLang="zh-CN" sz="1600" i="1" kern="1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600" i="1" kern="1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E0D2F4-6CF7-4CC0-8E24-FA5A4E3BEB4D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5.7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对比解释法</a:t>
            </a:r>
          </a:p>
        </p:txBody>
      </p:sp>
    </p:spTree>
    <p:extLst>
      <p:ext uri="{BB962C8B-B14F-4D97-AF65-F5344CB8AC3E}">
        <p14:creationId xmlns:p14="http://schemas.microsoft.com/office/powerpoint/2010/main" val="4105836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1139912" y="2509284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5.8 A/B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测试</a:t>
            </a: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86E30CD2-DB1B-4915-A04A-4EC7F3F19CBF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▲5.7.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对比解释法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▼5.9.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混淆矩阵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4857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5.8 A/B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8409807-890D-47BC-8448-18E7472A82CF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5.8.1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定义及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A/B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测试步骤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1B7849-4480-4E97-8ECD-0C630E9FF607}"/>
              </a:ext>
            </a:extLst>
          </p:cNvPr>
          <p:cNvSpPr txBox="1"/>
          <p:nvPr/>
        </p:nvSpPr>
        <p:spPr>
          <a:xfrm>
            <a:off x="1583099" y="1312972"/>
            <a:ext cx="8661991" cy="2116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marL="0" marR="0" lvl="0" indent="57600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随机对照试验（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randomized controlled trial, RCT</a:t>
            </a:r>
            <a:r>
              <a:rPr kumimoji="0" lang="zh-CN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）是一种对医疗卫生服务中的某种疗法或药物的效果进行检测的手段，其基本思想为：将研究对象随机分组，对不同组实施不同的干预，以对照效果的不同。具有能够最大程度地避免临床试验设计、实施中可能出现的各种偏倚，平衡混杂因素，提高统计学检验的有效性等诸多优点，被公认为是评价干预措施的“金标准”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pic>
        <p:nvPicPr>
          <p:cNvPr id="17" name="pic">
            <a:extLst>
              <a:ext uri="{FF2B5EF4-FFF2-40B4-BE49-F238E27FC236}">
                <a16:creationId xmlns:a16="http://schemas.microsoft.com/office/drawing/2014/main" id="{FB851604-A565-44A0-A604-6DE96E7B8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1182" y="3783335"/>
            <a:ext cx="4410065" cy="24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89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5.8 A/B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8409807-890D-47BC-8448-18E7472A82CF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5.8.2 A/B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测试工具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0E9CDC-3AD2-4DCF-9F6A-57A760AE99F2}"/>
              </a:ext>
            </a:extLst>
          </p:cNvPr>
          <p:cNvSpPr txBox="1"/>
          <p:nvPr/>
        </p:nvSpPr>
        <p:spPr>
          <a:xfrm>
            <a:off x="355245" y="1576156"/>
            <a:ext cx="10788501" cy="45403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57600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常用于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A/B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测试的软件工具有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Adobe Target, Google optimize .HubSpot 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和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Optimizely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等，如下图所示。</a:t>
            </a:r>
          </a:p>
        </p:txBody>
      </p:sp>
      <p:pic>
        <p:nvPicPr>
          <p:cNvPr id="21" name="pic">
            <a:extLst>
              <a:ext uri="{FF2B5EF4-FFF2-40B4-BE49-F238E27FC236}">
                <a16:creationId xmlns:a16="http://schemas.microsoft.com/office/drawing/2014/main" id="{8B20BD28-7A7E-454F-8291-DA1C31EBA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8705" y="2200251"/>
            <a:ext cx="2984555" cy="40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8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1139912" y="2509284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5.9 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混淆矩阵</a:t>
            </a:r>
          </a:p>
        </p:txBody>
      </p:sp>
      <p:sp>
        <p:nvSpPr>
          <p:cNvPr id="8" name="副标题 6">
            <a:extLst>
              <a:ext uri="{FF2B5EF4-FFF2-40B4-BE49-F238E27FC236}">
                <a16:creationId xmlns:a16="http://schemas.microsoft.com/office/drawing/2014/main" id="{A499B0C2-14F2-4EF4-A6B2-02716CF95901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▲5.8. A/B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测试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▼5.10.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其它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6822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5.9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混淆矩阵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BEDEECF-BCAC-41E0-B76F-A48BC877FAE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5223" y="954379"/>
            <a:ext cx="7200800" cy="5393755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8DB99619-145B-4243-91FB-5CD3A24C8E46}"/>
              </a:ext>
            </a:extLst>
          </p:cNvPr>
          <p:cNvSpPr txBox="1">
            <a:spLocks/>
          </p:cNvSpPr>
          <p:nvPr/>
        </p:nvSpPr>
        <p:spPr bwMode="auto">
          <a:xfrm>
            <a:off x="1708298" y="277417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5.9.1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示意图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31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2B869BE-E8AE-456B-AF24-48C52DC66982}"/>
              </a:ext>
            </a:extLst>
          </p:cNvPr>
          <p:cNvGrpSpPr/>
          <p:nvPr/>
        </p:nvGrpSpPr>
        <p:grpSpPr>
          <a:xfrm>
            <a:off x="909034" y="1678248"/>
            <a:ext cx="10373932" cy="2176640"/>
            <a:chOff x="911424" y="1700808"/>
            <a:chExt cx="10373932" cy="2176640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637DA2E-8856-48EA-BD0F-87F682746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424" y="1700808"/>
              <a:ext cx="5045341" cy="213842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AF667C5-08DA-46DE-ABFC-610725AE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0016" y="1700808"/>
              <a:ext cx="5045340" cy="2176640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B7F15641-2A7E-487D-8577-01B5D852D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35" y="3855810"/>
            <a:ext cx="5045340" cy="216547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053088F-D84D-4138-B3F9-B8625A46D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708" y="3855810"/>
            <a:ext cx="5109176" cy="216547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8EBE97A-9F59-4791-9444-6B98E0F04F7A}"/>
              </a:ext>
            </a:extLst>
          </p:cNvPr>
          <p:cNvSpPr txBox="1"/>
          <p:nvPr/>
        </p:nvSpPr>
        <p:spPr>
          <a:xfrm>
            <a:off x="8279175" y="6146003"/>
            <a:ext cx="3931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Segel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E, </a:t>
            </a:r>
            <a:r>
              <a:rPr lang="en-US" altLang="zh-CN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Heer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F0A5A6C5-349E-4CBC-A444-3917B5A756E6}"/>
              </a:ext>
            </a:extLst>
          </p:cNvPr>
          <p:cNvSpPr txBox="1">
            <a:spLocks/>
          </p:cNvSpPr>
          <p:nvPr/>
        </p:nvSpPr>
        <p:spPr bwMode="auto">
          <a:xfrm>
            <a:off x="397933" y="392510"/>
            <a:ext cx="10666619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5.1.1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810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5.9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混淆矩阵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F5DFC0E-F2CD-4399-8C3B-14D358DE3E18}"/>
              </a:ext>
            </a:extLst>
          </p:cNvPr>
          <p:cNvSpPr/>
          <p:nvPr/>
        </p:nvSpPr>
        <p:spPr>
          <a:xfrm>
            <a:off x="3012558" y="1058413"/>
            <a:ext cx="6634715" cy="885361"/>
          </a:xfrm>
          <a:prstGeom prst="roundRect">
            <a:avLst>
              <a:gd name="adj" fmla="val 342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8C3481A-D295-4FC4-9697-F1ABB0F7081D}"/>
              </a:ext>
            </a:extLst>
          </p:cNvPr>
          <p:cNvSpPr/>
          <p:nvPr/>
        </p:nvSpPr>
        <p:spPr>
          <a:xfrm>
            <a:off x="3012557" y="1957951"/>
            <a:ext cx="6634715" cy="806228"/>
          </a:xfrm>
          <a:prstGeom prst="roundRect">
            <a:avLst>
              <a:gd name="adj" fmla="val 34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92F3C0C-B7A8-446B-AF87-8AD8717EC3D4}"/>
              </a:ext>
            </a:extLst>
          </p:cNvPr>
          <p:cNvSpPr/>
          <p:nvPr/>
        </p:nvSpPr>
        <p:spPr>
          <a:xfrm>
            <a:off x="3012556" y="2764178"/>
            <a:ext cx="6634715" cy="932695"/>
          </a:xfrm>
          <a:prstGeom prst="roundRect">
            <a:avLst>
              <a:gd name="adj" fmla="val 342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EEEA90E-22E6-4F24-B0D6-5122C0DDA23C}"/>
              </a:ext>
            </a:extLst>
          </p:cNvPr>
          <p:cNvSpPr/>
          <p:nvPr/>
        </p:nvSpPr>
        <p:spPr>
          <a:xfrm>
            <a:off x="3012555" y="3704266"/>
            <a:ext cx="6634715" cy="874429"/>
          </a:xfrm>
          <a:prstGeom prst="roundRect">
            <a:avLst>
              <a:gd name="adj" fmla="val 34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E0C9F09-33EA-43F7-B40B-A8B4F3404DD3}"/>
              </a:ext>
            </a:extLst>
          </p:cNvPr>
          <p:cNvSpPr/>
          <p:nvPr/>
        </p:nvSpPr>
        <p:spPr>
          <a:xfrm>
            <a:off x="3012554" y="4576976"/>
            <a:ext cx="6634715" cy="806228"/>
          </a:xfrm>
          <a:prstGeom prst="roundRect">
            <a:avLst>
              <a:gd name="adj" fmla="val 34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A0C8345-185C-4691-AC39-2DEE06E75E19}"/>
              </a:ext>
            </a:extLst>
          </p:cNvPr>
          <p:cNvSpPr/>
          <p:nvPr/>
        </p:nvSpPr>
        <p:spPr>
          <a:xfrm>
            <a:off x="3012553" y="5384923"/>
            <a:ext cx="6634715" cy="885361"/>
          </a:xfrm>
          <a:prstGeom prst="roundRect">
            <a:avLst>
              <a:gd name="adj" fmla="val 342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D6AEABF-F1DD-487C-8C4F-5BB12F238247}"/>
                  </a:ext>
                </a:extLst>
              </p:cNvPr>
              <p:cNvSpPr txBox="1"/>
              <p:nvPr/>
            </p:nvSpPr>
            <p:spPr>
              <a:xfrm>
                <a:off x="3186667" y="1082726"/>
                <a:ext cx="6336704" cy="5146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精确率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zh-CN" alt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d>
                          <m:dPr>
                            <m:ctrlP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zh-CN" alt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e>
                        </m:d>
                      </m:den>
                    </m:f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000" kern="1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召回率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000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altLang="zh-CN" sz="2000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zh-CN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zh-CN" sz="2000" kern="1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000" kern="1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准确率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Accuracy</m:t>
                    </m:r>
                    <m:r>
                      <a:rPr lang="en-US" altLang="zh-CN" sz="2000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zh-CN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zh-CN" sz="2000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（</m:t>
                        </m:r>
                        <m:r>
                          <m:rPr>
                            <m:sty m:val="p"/>
                          </m:rPr>
                          <a:rPr lang="en-US" altLang="zh-CN" sz="2000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TP</m:t>
                        </m:r>
                        <m:r>
                          <a:rPr lang="en-US" altLang="zh-CN" sz="2000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TN</m:t>
                        </m:r>
                        <m:r>
                          <a:rPr lang="en-US" altLang="zh-CN" sz="2000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FP</m:t>
                        </m:r>
                        <m:r>
                          <a:rPr lang="en-US" altLang="zh-CN" sz="2000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FN</m:t>
                        </m:r>
                        <m:r>
                          <a:rPr lang="zh-CN" altLang="zh-CN" sz="2000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）</m:t>
                        </m:r>
                      </m:den>
                    </m:f>
                  </m:oMath>
                </a14:m>
                <a:endParaRPr lang="zh-CN" altLang="zh-CN" sz="2000" kern="1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000" kern="1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F1</a:t>
                </a:r>
                <a:r>
                  <a:rPr lang="zh-CN" altLang="en-US" sz="2000" kern="1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分数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000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altLang="zh-CN" sz="2000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altLang="zh-CN" sz="2000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score</m:t>
                    </m:r>
                    <m:r>
                      <a:rPr lang="en-US" altLang="zh-CN" sz="2000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2∗ 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𝑃𝑟𝑒𝑐𝑖𝑠𝑖𝑜𝑛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𝑃𝑟𝑒𝑐𝑖𝑠𝑖𝑜𝑛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𝑅𝑒𝑐𝑎𝑙𝑙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000" i="1" kern="1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zh-CN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en-US" altLang="zh-CN" sz="2000" i="1" kern="1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zh-CN" sz="2000" kern="1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假阳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率</m:t>
                    </m:r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FP</m:t>
                    </m:r>
                    <m: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rate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FP</m:t>
                        </m:r>
                        <m: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TN</m:t>
                        </m:r>
                        <m: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真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阳率：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TP</m:t>
                    </m:r>
                    <m: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rate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TP</m:t>
                        </m:r>
                        <m: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FP</m:t>
                        </m:r>
                        <m: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0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D6AEABF-F1DD-487C-8C4F-5BB12F23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667" y="1082726"/>
                <a:ext cx="6336704" cy="5146794"/>
              </a:xfrm>
              <a:prstGeom prst="rect">
                <a:avLst/>
              </a:prstGeom>
              <a:blipFill>
                <a:blip r:embed="rId5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标题 1">
            <a:extLst>
              <a:ext uri="{FF2B5EF4-FFF2-40B4-BE49-F238E27FC236}">
                <a16:creationId xmlns:a16="http://schemas.microsoft.com/office/drawing/2014/main" id="{8F40184F-1239-4C08-8E69-1CE5650E0647}"/>
              </a:ext>
            </a:extLst>
          </p:cNvPr>
          <p:cNvSpPr txBox="1">
            <a:spLocks/>
          </p:cNvSpPr>
          <p:nvPr/>
        </p:nvSpPr>
        <p:spPr bwMode="auto">
          <a:xfrm>
            <a:off x="1715386" y="236501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5.9.2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公式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215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5.9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混淆矩阵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DFC569-B22A-4E7B-BC47-44FFAB0F78F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8974" y="1214423"/>
            <a:ext cx="4824536" cy="457172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C5765C4-5FEB-4B1F-81CF-E2035B8FAF3F}"/>
              </a:ext>
            </a:extLst>
          </p:cNvPr>
          <p:cNvSpPr txBox="1"/>
          <p:nvPr/>
        </p:nvSpPr>
        <p:spPr>
          <a:xfrm>
            <a:off x="2931283" y="5865486"/>
            <a:ext cx="6116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ROC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曲线与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AUC</a:t>
            </a:r>
            <a:r>
              <a:rPr lang="zh-CN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面积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3B6139A6-F515-44C2-855B-BB481B3D70AB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5.9.3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应用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6647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5.9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混淆矩阵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7193873-3CFD-41B7-9058-47B223C5F72F}"/>
              </a:ext>
            </a:extLst>
          </p:cNvPr>
          <p:cNvSpPr txBox="1"/>
          <p:nvPr/>
        </p:nvSpPr>
        <p:spPr>
          <a:xfrm>
            <a:off x="499690" y="6022449"/>
            <a:ext cx="469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类错误与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II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类错误的含义</a:t>
            </a:r>
          </a:p>
        </p:txBody>
      </p:sp>
      <p:pic>
        <p:nvPicPr>
          <p:cNvPr id="21" name="pic">
            <a:extLst>
              <a:ext uri="{FF2B5EF4-FFF2-40B4-BE49-F238E27FC236}">
                <a16:creationId xmlns:a16="http://schemas.microsoft.com/office/drawing/2014/main" id="{BC7303FD-FD55-462D-8203-94E68497F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409" y="1083135"/>
            <a:ext cx="5166836" cy="4624330"/>
          </a:xfrm>
          <a:prstGeom prst="rect">
            <a:avLst/>
          </a:prstGeom>
        </p:spPr>
      </p:pic>
      <p:pic>
        <p:nvPicPr>
          <p:cNvPr id="22" name="pic">
            <a:extLst>
              <a:ext uri="{FF2B5EF4-FFF2-40B4-BE49-F238E27FC236}">
                <a16:creationId xmlns:a16="http://schemas.microsoft.com/office/drawing/2014/main" id="{135D53DA-EA9B-4478-A0F4-ADAFA97FA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4328" y="1628800"/>
            <a:ext cx="5525263" cy="412483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56FDB14-0AE4-40EB-97A8-DC59E2725483}"/>
              </a:ext>
            </a:extLst>
          </p:cNvPr>
          <p:cNvSpPr txBox="1"/>
          <p:nvPr/>
        </p:nvSpPr>
        <p:spPr>
          <a:xfrm>
            <a:off x="6746879" y="5883949"/>
            <a:ext cx="484015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200">
                <a:effectLst/>
                <a:latin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宋体" pitchFamily="2" charset="-122"/>
              </a:rPr>
              <a:t>I</a:t>
            </a:r>
            <a:r>
              <a:rPr lang="zh-CN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宋体" pitchFamily="2" charset="-122"/>
              </a:rPr>
              <a:t>类错误与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宋体" pitchFamily="2" charset="-122"/>
              </a:rPr>
              <a:t>II </a:t>
            </a:r>
            <a:r>
              <a:rPr lang="zh-CN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宋体" pitchFamily="2" charset="-122"/>
              </a:rPr>
              <a:t>类错误的对比示意图</a:t>
            </a:r>
            <a:endParaRPr lang="en-US" altLang="zh-CN" sz="1800" dirty="0">
              <a:solidFill>
                <a:prstClr val="black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（图片来源：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Ken Hoffman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2021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20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030D81A1-0B9C-492D-9DDC-F16405E99ECD}"/>
              </a:ext>
            </a:extLst>
          </p:cNvPr>
          <p:cNvSpPr txBox="1">
            <a:spLocks/>
          </p:cNvSpPr>
          <p:nvPr/>
        </p:nvSpPr>
        <p:spPr bwMode="auto">
          <a:xfrm>
            <a:off x="1658679" y="434975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5.9.4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假设检验的两类错误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0504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85" y="567055"/>
            <a:ext cx="2406015" cy="2327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54"/>
          <a:stretch>
            <a:fillRect/>
          </a:stretch>
        </p:blipFill>
        <p:spPr>
          <a:xfrm>
            <a:off x="0" y="6198870"/>
            <a:ext cx="12192635" cy="65913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D22E7FCE-6F0C-4E14-BC08-5B44B7C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53</a:t>
            </a:fld>
            <a:endParaRPr lang="zh-CN" altLang="en-US" dirty="0"/>
          </a:p>
        </p:txBody>
      </p:sp>
      <p:sp>
        <p:nvSpPr>
          <p:cNvPr id="12" name="标题 5">
            <a:extLst>
              <a:ext uri="{FF2B5EF4-FFF2-40B4-BE49-F238E27FC236}">
                <a16:creationId xmlns:a16="http://schemas.microsoft.com/office/drawing/2014/main" id="{6B896230-AA82-4CC8-8D18-B14D6F5D958F}"/>
              </a:ext>
            </a:extLst>
          </p:cNvPr>
          <p:cNvSpPr txBox="1">
            <a:spLocks/>
          </p:cNvSpPr>
          <p:nvPr/>
        </p:nvSpPr>
        <p:spPr bwMode="auto">
          <a:xfrm>
            <a:off x="1139912" y="2509284"/>
            <a:ext cx="4679642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5.10 </a:t>
            </a:r>
            <a:r>
              <a:rPr lang="zh-CN" altLang="en-US" sz="4800" kern="0" dirty="0">
                <a:ln/>
                <a:solidFill>
                  <a:srgbClr val="44546A"/>
                </a:solidFill>
                <a:effectLst>
                  <a:reflection blurRad="6350" stA="53000" endA="300" endPos="35500" dir="5400000" sy="-90000" algn="bl" rotWithShape="0"/>
                </a:effectLst>
              </a:rPr>
              <a:t>其它</a:t>
            </a:r>
          </a:p>
        </p:txBody>
      </p:sp>
      <p:sp>
        <p:nvSpPr>
          <p:cNvPr id="9" name="副标题 6">
            <a:extLst>
              <a:ext uri="{FF2B5EF4-FFF2-40B4-BE49-F238E27FC236}">
                <a16:creationId xmlns:a16="http://schemas.microsoft.com/office/drawing/2014/main" id="{2CA766BD-4946-4A14-8D47-32B2619A1920}"/>
              </a:ext>
            </a:extLst>
          </p:cNvPr>
          <p:cNvSpPr txBox="1">
            <a:spLocks/>
          </p:cNvSpPr>
          <p:nvPr/>
        </p:nvSpPr>
        <p:spPr bwMode="auto">
          <a:xfrm>
            <a:off x="3935760" y="4077072"/>
            <a:ext cx="432048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▲5.9. 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混淆矩阵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9170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1F9158-C557-4289-8E1D-189056EB288B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5.10 </a:t>
            </a:r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其它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DC99EE-50EB-4901-9D1D-07AB505F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01CE318-EC27-4C8E-A19F-1AE94FF0B93F}"/>
              </a:ext>
            </a:extLst>
          </p:cNvPr>
          <p:cNvSpPr/>
          <p:nvPr/>
        </p:nvSpPr>
        <p:spPr>
          <a:xfrm>
            <a:off x="2103054" y="2902692"/>
            <a:ext cx="2147775" cy="647207"/>
          </a:xfrm>
          <a:prstGeom prst="roundRect">
            <a:avLst>
              <a:gd name="adj" fmla="val 342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A6BA12-BD8F-4B7E-B1B3-37CDFB58B1F3}"/>
              </a:ext>
            </a:extLst>
          </p:cNvPr>
          <p:cNvSpPr txBox="1"/>
          <p:nvPr/>
        </p:nvSpPr>
        <p:spPr>
          <a:xfrm>
            <a:off x="1999924" y="1572806"/>
            <a:ext cx="7975112" cy="955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除了上述方法和技术之外，数据故事化还可以应用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What-if Tool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以及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AI Fairness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等分析工具，用于识别数据分析和故事化中的偏见与公平性：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C9920E-3F06-4F79-8836-B38326DDBEE9}"/>
              </a:ext>
            </a:extLst>
          </p:cNvPr>
          <p:cNvSpPr txBox="1"/>
          <p:nvPr/>
        </p:nvSpPr>
        <p:spPr>
          <a:xfrm>
            <a:off x="2319520" y="3029781"/>
            <a:ext cx="1782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What-if Tool </a:t>
            </a:r>
            <a:endParaRPr lang="zh-CN" altLang="en-US" sz="2000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5BD4689-226B-4FFE-B653-61C594B2F738}"/>
              </a:ext>
            </a:extLst>
          </p:cNvPr>
          <p:cNvSpPr/>
          <p:nvPr/>
        </p:nvSpPr>
        <p:spPr>
          <a:xfrm>
            <a:off x="2103054" y="3765922"/>
            <a:ext cx="4418789" cy="647207"/>
          </a:xfrm>
          <a:prstGeom prst="roundRect">
            <a:avLst>
              <a:gd name="adj" fmla="val 342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0A3445D-5083-43C4-AB96-0DB817EF4018}"/>
              </a:ext>
            </a:extLst>
          </p:cNvPr>
          <p:cNvSpPr/>
          <p:nvPr/>
        </p:nvSpPr>
        <p:spPr>
          <a:xfrm>
            <a:off x="2103054" y="4609412"/>
            <a:ext cx="2960760" cy="647207"/>
          </a:xfrm>
          <a:prstGeom prst="roundRect">
            <a:avLst>
              <a:gd name="adj" fmla="val 342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D4FEC2-8BB9-4102-93A4-1D57B80A6A17}"/>
              </a:ext>
            </a:extLst>
          </p:cNvPr>
          <p:cNvSpPr txBox="1"/>
          <p:nvPr/>
        </p:nvSpPr>
        <p:spPr>
          <a:xfrm>
            <a:off x="2173397" y="3849404"/>
            <a:ext cx="4418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AI Fairness 360 Open Source Toolkit </a:t>
            </a:r>
            <a:endParaRPr lang="zh-CN" altLang="en-US" sz="2000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101128E-259D-4885-A49A-F6770D76FC90}"/>
              </a:ext>
            </a:extLst>
          </p:cNvPr>
          <p:cNvSpPr/>
          <p:nvPr/>
        </p:nvSpPr>
        <p:spPr>
          <a:xfrm>
            <a:off x="2103054" y="5389923"/>
            <a:ext cx="3582020" cy="647207"/>
          </a:xfrm>
          <a:prstGeom prst="roundRect">
            <a:avLst>
              <a:gd name="adj" fmla="val 342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007541-2F44-43C5-AEAE-71DEE22F3D8C}"/>
              </a:ext>
            </a:extLst>
          </p:cNvPr>
          <p:cNvSpPr txBox="1"/>
          <p:nvPr/>
        </p:nvSpPr>
        <p:spPr>
          <a:xfrm>
            <a:off x="2106056" y="4587996"/>
            <a:ext cx="305890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IBM Watson 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OpenScale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4E4BC7-BC46-4FCD-B50B-2A5183798A57}"/>
              </a:ext>
            </a:extLst>
          </p:cNvPr>
          <p:cNvSpPr txBox="1"/>
          <p:nvPr/>
        </p:nvSpPr>
        <p:spPr>
          <a:xfrm>
            <a:off x="2173397" y="5541725"/>
            <a:ext cx="3835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Microsoft Research 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Fairlearn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</a:rPr>
              <a:t> </a:t>
            </a:r>
            <a:endParaRPr lang="zh-CN" altLang="en-US" sz="2000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84B4892C-7016-4149-88DF-600B36B19538}"/>
              </a:ext>
            </a:extLst>
          </p:cNvPr>
          <p:cNvSpPr txBox="1">
            <a:spLocks/>
          </p:cNvSpPr>
          <p:nvPr/>
        </p:nvSpPr>
        <p:spPr bwMode="auto">
          <a:xfrm>
            <a:off x="1656484" y="735086"/>
            <a:ext cx="8661991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其他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506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C2D0CB-95EF-45AE-B006-F769BF2A5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73" y="476069"/>
            <a:ext cx="8653624" cy="59058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6A89C9-21BB-498C-B1C2-EF47E108C569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4512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B9610F-74BA-4D19-B95D-07777593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F46C49-52B7-410A-B2F6-C0AFE17F947A}"/>
              </a:ext>
            </a:extLst>
          </p:cNvPr>
          <p:cNvSpPr txBox="1"/>
          <p:nvPr/>
        </p:nvSpPr>
        <p:spPr>
          <a:xfrm>
            <a:off x="5454649" y="-8692"/>
            <a:ext cx="179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结束</a:t>
            </a:r>
          </a:p>
        </p:txBody>
      </p:sp>
      <p:pic>
        <p:nvPicPr>
          <p:cNvPr id="21" name="Picture 20" descr="thankyou">
            <a:extLst>
              <a:ext uri="{FF2B5EF4-FFF2-40B4-BE49-F238E27FC236}">
                <a16:creationId xmlns:a16="http://schemas.microsoft.com/office/drawing/2014/main" id="{70D2A9BA-02AF-46A8-BA86-DE976D09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63752" y="692696"/>
            <a:ext cx="3960043" cy="265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D0C072-B7BF-4181-96ED-605FA04822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01" y="3991128"/>
            <a:ext cx="1992430" cy="199243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AC51716-CB74-4D19-B1E5-33CDF89A1938}"/>
              </a:ext>
            </a:extLst>
          </p:cNvPr>
          <p:cNvSpPr txBox="1"/>
          <p:nvPr/>
        </p:nvSpPr>
        <p:spPr>
          <a:xfrm>
            <a:off x="6776976" y="4122127"/>
            <a:ext cx="2093637" cy="1754326"/>
          </a:xfrm>
          <a:prstGeom prst="rect">
            <a:avLst/>
          </a:prstGeom>
          <a:solidFill>
            <a:srgbClr val="4472C4">
              <a:lumMod val="25000"/>
            </a:srgbClr>
          </a:solidFill>
          <a:ln w="48000" cap="flat" cmpd="thickThin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chaolemen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@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ruc.edu.cn</a:t>
            </a:r>
          </a:p>
        </p:txBody>
      </p:sp>
      <p:graphicFrame>
        <p:nvGraphicFramePr>
          <p:cNvPr id="24" name="内容占位符 9">
            <a:extLst>
              <a:ext uri="{FF2B5EF4-FFF2-40B4-BE49-F238E27FC236}">
                <a16:creationId xmlns:a16="http://schemas.microsoft.com/office/drawing/2014/main" id="{6CC93A7E-F4B8-4801-9568-6BDA2406B79A}"/>
              </a:ext>
            </a:extLst>
          </p:cNvPr>
          <p:cNvGraphicFramePr>
            <a:graphicFrameLocks/>
          </p:cNvGraphicFramePr>
          <p:nvPr/>
        </p:nvGraphicFramePr>
        <p:xfrm>
          <a:off x="787720" y="3906284"/>
          <a:ext cx="2690912" cy="2186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5" name="图片 24">
            <a:extLst>
              <a:ext uri="{FF2B5EF4-FFF2-40B4-BE49-F238E27FC236}">
                <a16:creationId xmlns:a16="http://schemas.microsoft.com/office/drawing/2014/main" id="{3B33673F-74F7-4394-97C4-F756A3207F4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2" t="40550" r="21962" b="27951"/>
          <a:stretch>
            <a:fillRect/>
          </a:stretch>
        </p:blipFill>
        <p:spPr>
          <a:xfrm>
            <a:off x="9480376" y="4021715"/>
            <a:ext cx="1926242" cy="19262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16A45EF-62F7-4DFA-9CBC-9E2F2CFCE3C1}"/>
              </a:ext>
            </a:extLst>
          </p:cNvPr>
          <p:cNvSpPr txBox="1"/>
          <p:nvPr/>
        </p:nvSpPr>
        <p:spPr>
          <a:xfrm flipH="1">
            <a:off x="9710640" y="6108433"/>
            <a:ext cx="1575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/>
                </a:solidFill>
                <a:ea typeface="宋体" panose="02010600030101010101" pitchFamily="2" charset="-122"/>
              </a:rPr>
              <a:t>主讲人微信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29D0D7-BFD3-458B-8EC0-B114A39BE9AD}"/>
              </a:ext>
            </a:extLst>
          </p:cNvPr>
          <p:cNvSpPr txBox="1"/>
          <p:nvPr/>
        </p:nvSpPr>
        <p:spPr>
          <a:xfrm>
            <a:off x="976918" y="4124484"/>
            <a:ext cx="1944216" cy="1815882"/>
          </a:xfrm>
          <a:prstGeom prst="rect">
            <a:avLst/>
          </a:prstGeom>
          <a:gradFill rotWithShape="1">
            <a:gsLst>
              <a:gs pos="0">
                <a:srgbClr val="5B9BD5">
                  <a:shade val="47500"/>
                  <a:satMod val="137000"/>
                </a:srgbClr>
              </a:gs>
              <a:gs pos="55000">
                <a:srgbClr val="5B9BD5">
                  <a:shade val="69000"/>
                  <a:satMod val="137000"/>
                </a:srgbClr>
              </a:gs>
              <a:gs pos="100000">
                <a:srgbClr val="5B9BD5">
                  <a:shade val="98000"/>
                  <a:satMod val="137000"/>
                </a:srgbClr>
              </a:gs>
            </a:gsLst>
            <a:lin ang="16200000" scaled="0"/>
          </a:gradFill>
          <a:ln w="6350" cap="rnd" cmpd="sng" algn="ctr">
            <a:solidFill>
              <a:srgbClr val="5B9BD5">
                <a:shade val="95000"/>
                <a:satMod val="105000"/>
              </a:srgbClr>
            </a:solidFill>
            <a:prstDash val="solid"/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数据故事化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朝乐门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电子工业出版社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2022</a:t>
            </a:r>
            <a:endParaRPr kumimoji="0" lang="zh-CN" altLang="zh-CN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95C41B-0B09-48CA-A10F-BC10DFE99415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986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93EAA47F-60AB-4A80-ABD5-89AEF96639D1}"/>
              </a:ext>
            </a:extLst>
          </p:cNvPr>
          <p:cNvSpPr/>
          <p:nvPr/>
        </p:nvSpPr>
        <p:spPr>
          <a:xfrm>
            <a:off x="482011" y="2319271"/>
            <a:ext cx="3541311" cy="3050884"/>
          </a:xfrm>
          <a:prstGeom prst="roundRect">
            <a:avLst>
              <a:gd name="adj" fmla="val 342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2DFFFDE-5189-4F2F-B690-B7B82199515A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5.1.2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特征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A03CAEBE-73D5-4E3F-8AA3-3BFFD82D4EAC}"/>
              </a:ext>
            </a:extLst>
          </p:cNvPr>
          <p:cNvSpPr txBox="1">
            <a:spLocks/>
          </p:cNvSpPr>
          <p:nvPr/>
        </p:nvSpPr>
        <p:spPr bwMode="auto">
          <a:xfrm>
            <a:off x="704750" y="2669874"/>
            <a:ext cx="3098832" cy="248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Tableau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中，可视故事（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Visual Story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）由若干个故事点（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Story Points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）组成，而每个故事点包含一个或多个可视化图表。</a:t>
            </a:r>
          </a:p>
        </p:txBody>
      </p:sp>
      <p:pic>
        <p:nvPicPr>
          <p:cNvPr id="24" name="pic">
            <a:extLst>
              <a:ext uri="{FF2B5EF4-FFF2-40B4-BE49-F238E27FC236}">
                <a16:creationId xmlns:a16="http://schemas.microsoft.com/office/drawing/2014/main" id="{90C9C750-3CD5-4DBD-9A72-E7F8081B2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5213" y="1957276"/>
            <a:ext cx="6984776" cy="363627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FEBD41B-E746-4F1A-AD42-860A973C763F}"/>
              </a:ext>
            </a:extLst>
          </p:cNvPr>
          <p:cNvSpPr txBox="1"/>
          <p:nvPr/>
        </p:nvSpPr>
        <p:spPr>
          <a:xfrm>
            <a:off x="8325535" y="5810095"/>
            <a:ext cx="360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（图片来源：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Lindy Ryan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2018</a:t>
            </a:r>
            <a:r>
              <a:rPr lang="zh-CN" altLang="zh-CN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8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22DFFFDE-5189-4F2F-B690-B7B82199515A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8C25CF3C-A7C1-4E83-8771-BAED2A099F34}"/>
              </a:ext>
            </a:extLst>
          </p:cNvPr>
          <p:cNvSpPr txBox="1">
            <a:spLocks/>
          </p:cNvSpPr>
          <p:nvPr/>
        </p:nvSpPr>
        <p:spPr bwMode="auto">
          <a:xfrm>
            <a:off x="2542003" y="5527611"/>
            <a:ext cx="1708107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）条形图</a:t>
            </a:r>
          </a:p>
        </p:txBody>
      </p:sp>
      <p:pic>
        <p:nvPicPr>
          <p:cNvPr id="25" name="图片 24" descr="图表, 条形图&#10;&#10;描述已自动生成">
            <a:extLst>
              <a:ext uri="{FF2B5EF4-FFF2-40B4-BE49-F238E27FC236}">
                <a16:creationId xmlns:a16="http://schemas.microsoft.com/office/drawing/2014/main" id="{8116C081-6C2D-48DF-92C6-029727315E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11" y="1558762"/>
            <a:ext cx="5918492" cy="39453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93F7FB3-B322-4104-894F-444F3EB60E1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93645" y="1611350"/>
            <a:ext cx="4193232" cy="394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36485145-3401-4A72-B578-41FE83B32D37}"/>
              </a:ext>
            </a:extLst>
          </p:cNvPr>
          <p:cNvSpPr txBox="1">
            <a:spLocks/>
          </p:cNvSpPr>
          <p:nvPr/>
        </p:nvSpPr>
        <p:spPr bwMode="auto">
          <a:xfrm>
            <a:off x="8236207" y="5636411"/>
            <a:ext cx="1708107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0563C1"/>
              </a:buClr>
              <a:buFont typeface="Wingdings" pitchFamily="2" charset="2"/>
              <a:buNone/>
            </a:pP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）饼图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0346618-20F9-4648-90E2-7E9A780F19E0}"/>
              </a:ext>
            </a:extLst>
          </p:cNvPr>
          <p:cNvCxnSpPr/>
          <p:nvPr/>
        </p:nvCxnSpPr>
        <p:spPr>
          <a:xfrm>
            <a:off x="6507126" y="1558762"/>
            <a:ext cx="0" cy="44573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32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5E77BB5-89D3-40C5-9ED7-3E0ADEA3B880}"/>
              </a:ext>
            </a:extLst>
          </p:cNvPr>
          <p:cNvSpPr/>
          <p:nvPr/>
        </p:nvSpPr>
        <p:spPr>
          <a:xfrm>
            <a:off x="552893" y="1864622"/>
            <a:ext cx="11014234" cy="1443875"/>
          </a:xfrm>
          <a:prstGeom prst="roundRect">
            <a:avLst>
              <a:gd name="adj" fmla="val 342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502F8C6-4423-4FA7-9662-64B77052AD4D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EDBAB49-C2AC-4295-90AD-4D57E61C099A}"/>
              </a:ext>
            </a:extLst>
          </p:cNvPr>
          <p:cNvSpPr/>
          <p:nvPr/>
        </p:nvSpPr>
        <p:spPr>
          <a:xfrm>
            <a:off x="561807" y="3292828"/>
            <a:ext cx="11014235" cy="2980070"/>
          </a:xfrm>
          <a:prstGeom prst="roundRect">
            <a:avLst>
              <a:gd name="adj" fmla="val 34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8251A071-1746-446F-9654-851356B92B14}"/>
              </a:ext>
            </a:extLst>
          </p:cNvPr>
          <p:cNvSpPr txBox="1">
            <a:spLocks/>
          </p:cNvSpPr>
          <p:nvPr/>
        </p:nvSpPr>
        <p:spPr bwMode="auto">
          <a:xfrm>
            <a:off x="765544" y="1166009"/>
            <a:ext cx="10653822" cy="478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120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为什么很多人反对使用饼图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120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有些评论家一直在反对使用饼图，如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Edward Tufte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说 “比饼图更糟糕的图只有一种，就是多画几个饼图（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the only thing worse than a pie chart is several of them.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）”。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Stephen Few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认为“把馅饼留给做甜点吧（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save the pies for dessert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）”。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Cole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Nussbaumer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说“饼图必死无疑（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Death to pie charts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）”。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之所以存在争议，是因为饼图对数据的要求高，可视化表达能力有限，容易被读者误读。因此，在数据故事化中应该谨慎使用饼图，重视饼图的规范绘制和适当应用。具体而言，在基于饼图的数据可视化中，需要注意其以下局限性：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0563C1"/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饼图是用切片或切块表示数量，但是人类并不特别擅长从这一角度估计数量。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0563C1"/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当饼图中的切片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切块较多时，匹配标签和切片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/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切块会很困难，导致饼图的可读性差；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0563C1"/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一些非常重要的，但占比特别小的数据，可能无法显示。</a:t>
            </a:r>
          </a:p>
        </p:txBody>
      </p:sp>
      <p:pic>
        <p:nvPicPr>
          <p:cNvPr id="3" name="图形 2" descr="V 形箭头 纯色填充">
            <a:extLst>
              <a:ext uri="{FF2B5EF4-FFF2-40B4-BE49-F238E27FC236}">
                <a16:creationId xmlns:a16="http://schemas.microsoft.com/office/drawing/2014/main" id="{69117FAB-A949-41D8-AE9C-4FE03582A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975" y="1370936"/>
            <a:ext cx="463978" cy="3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7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76A02B-6A81-4D88-9771-EDC5F416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246"/>
            <a:ext cx="12192635" cy="32893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9E212F-0F0E-4AB5-B03F-3280F762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94" y="6491516"/>
            <a:ext cx="7549117" cy="404037"/>
          </a:xfrm>
        </p:spPr>
        <p:txBody>
          <a:bodyPr>
            <a:no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【课程名称】数据故事化        【主讲教师】朝乐门      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chaolemen@ruc.edu.cn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42EEE-D6B9-45AD-8F65-1FD0ECF9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43746" y="6541200"/>
            <a:ext cx="2700000" cy="316800"/>
          </a:xfrm>
        </p:spPr>
        <p:txBody>
          <a:bodyPr>
            <a:normAutofit/>
          </a:bodyPr>
          <a:lstStyle/>
          <a:p>
            <a:fld id="{98EA8797-B59E-4EB4-AAF8-E09D6991B7F1}" type="datetime6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2025年2月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BCA5-709B-4F7E-920D-E010A13F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366" y="6578753"/>
            <a:ext cx="497649" cy="279247"/>
          </a:xfrm>
        </p:spPr>
        <p:txBody>
          <a:bodyPr>
            <a:noAutofit/>
          </a:bodyPr>
          <a:lstStyle/>
          <a:p>
            <a:fld id="{49AE70B2-8BF9-45C0-BB95-33D1B9D3A854}" type="slidenum">
              <a:rPr lang="zh-CN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7C03A-7AD7-4D0B-9717-F2714F57F49B}"/>
              </a:ext>
            </a:extLst>
          </p:cNvPr>
          <p:cNvSpPr txBox="1"/>
          <p:nvPr/>
        </p:nvSpPr>
        <p:spPr>
          <a:xfrm>
            <a:off x="11419366" y="6564487"/>
            <a:ext cx="581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0570BD-16E0-43E4-90A7-09F4D4C8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90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4502C0-CF19-4323-BA31-17F5020651D0}"/>
              </a:ext>
            </a:extLst>
          </p:cNvPr>
          <p:cNvSpPr txBox="1"/>
          <p:nvPr/>
        </p:nvSpPr>
        <p:spPr>
          <a:xfrm>
            <a:off x="50164" y="17779"/>
            <a:ext cx="4528923" cy="2813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▼第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章 数据故事化的方法与技术</a:t>
            </a:r>
          </a:p>
          <a:p>
            <a:pPr algn="l">
              <a:buClrTx/>
              <a:buSzTx/>
              <a:buFontTx/>
            </a:pP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BF24FB-A8C1-4F14-ABB8-60807652252C}"/>
              </a:ext>
            </a:extLst>
          </p:cNvPr>
          <p:cNvSpPr txBox="1"/>
          <p:nvPr/>
        </p:nvSpPr>
        <p:spPr>
          <a:xfrm>
            <a:off x="5454650" y="-7620"/>
            <a:ext cx="2860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► 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5.1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可视故事化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58FDE7-47B2-4BA7-9EB2-089C95AA6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090" y="434975"/>
            <a:ext cx="1680845" cy="162814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479AE4E-2203-42A0-B181-0DDE4C2B7D93}"/>
              </a:ext>
            </a:extLst>
          </p:cNvPr>
          <p:cNvSpPr txBox="1">
            <a:spLocks/>
          </p:cNvSpPr>
          <p:nvPr/>
        </p:nvSpPr>
        <p:spPr bwMode="auto">
          <a:xfrm>
            <a:off x="4256567" y="464599"/>
            <a:ext cx="3678865" cy="82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</a:rPr>
              <a:t>5.1.3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kern="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B7186814-BABC-46B7-910C-CD11777DD5F2}"/>
              </a:ext>
            </a:extLst>
          </p:cNvPr>
          <p:cNvSpPr txBox="1">
            <a:spLocks/>
          </p:cNvSpPr>
          <p:nvPr/>
        </p:nvSpPr>
        <p:spPr bwMode="auto">
          <a:xfrm>
            <a:off x="2587693" y="5620365"/>
            <a:ext cx="1708107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563C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）箱线图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D05021D9-9F01-4C2E-9C67-45266E0E66FC}"/>
              </a:ext>
            </a:extLst>
          </p:cNvPr>
          <p:cNvSpPr txBox="1">
            <a:spLocks/>
          </p:cNvSpPr>
          <p:nvPr/>
        </p:nvSpPr>
        <p:spPr bwMode="auto">
          <a:xfrm>
            <a:off x="7896200" y="5620365"/>
            <a:ext cx="1708107" cy="488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0563C1"/>
              </a:buClr>
              <a:buFont typeface="Wingdings" pitchFamily="2" charset="2"/>
              <a:buNone/>
            </a:pP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kern="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）散点图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E1343C6-F667-4F9A-9D74-08ACD7DDA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132" y="1711779"/>
            <a:ext cx="4193232" cy="363750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3F95804-EB02-47EF-BA2E-323A0BB4791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58719" y="1714295"/>
            <a:ext cx="4583068" cy="363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A2CD8EA-EBBB-435E-AA52-A0D8680BD1D4}"/>
              </a:ext>
            </a:extLst>
          </p:cNvPr>
          <p:cNvCxnSpPr/>
          <p:nvPr/>
        </p:nvCxnSpPr>
        <p:spPr>
          <a:xfrm>
            <a:off x="5975498" y="1513507"/>
            <a:ext cx="0" cy="44573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285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3539</Words>
  <Application>Microsoft Office PowerPoint</Application>
  <PresentationFormat>宽屏</PresentationFormat>
  <Paragraphs>494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8" baseType="lpstr">
      <vt:lpstr>等线</vt:lpstr>
      <vt:lpstr>等线 Light</vt:lpstr>
      <vt:lpstr>黑体</vt:lpstr>
      <vt:lpstr>华文仿宋</vt:lpstr>
      <vt:lpstr>华文中宋</vt:lpstr>
      <vt:lpstr>宋体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sun12345678916@outlook.com</dc:creator>
  <cp:lastModifiedBy>sun12345678916@outlook.com</cp:lastModifiedBy>
  <cp:revision>72</cp:revision>
  <dcterms:created xsi:type="dcterms:W3CDTF">2025-01-21T14:02:45Z</dcterms:created>
  <dcterms:modified xsi:type="dcterms:W3CDTF">2025-02-03T04:15:39Z</dcterms:modified>
</cp:coreProperties>
</file>